
<file path=[Content_Types].xml><?xml version="1.0" encoding="utf-8"?>
<Types xmlns="http://schemas.openxmlformats.org/package/2006/content-types">
  <Override PartName="/ppt/slideMasters/slideMaster3.xml" ContentType="application/vnd.openxmlformats-officedocument.presentationml.slideMaster+xml"/>
  <Override PartName="/ppt/theme/theme5.xml" ContentType="application/vnd.openxmlformats-officedocument.theme+xml"/>
  <Override PartName="/ppt/slideLayouts/slideLayout39.xml" ContentType="application/vnd.openxmlformats-officedocument.presentationml.slideLayout+xml"/>
  <Override PartName="/ppt/slides/slide4.xml" ContentType="application/vnd.openxmlformats-officedocument.presentationml.slide+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Layouts/slideLayout28.xml" ContentType="application/vnd.openxmlformats-officedocument.presentationml.slideLayout+xml"/>
  <Override PartName="/ppt/slideLayouts/slideLayout46.xml" ContentType="application/vnd.openxmlformats-officedocument.presentationml.slideLayout+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Override PartName="/ppt/slideLayouts/slideLayout26.xml" ContentType="application/vnd.openxmlformats-officedocument.presentationml.slideLayout+xml"/>
  <Override PartName="/ppt/slideLayouts/slideLayout35.xml" ContentType="application/vnd.openxmlformats-officedocument.presentationml.slideLayout+xml"/>
  <Override PartName="/ppt/slideLayouts/slideLayout44.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3.xml" ContentType="application/vnd.openxmlformats-officedocument.presentationml.slideLayout+xml"/>
  <Override PartName="/ppt/slideLayouts/slideLayout22.xml" ContentType="application/vnd.openxmlformats-officedocument.presentationml.slideLayout+xml"/>
  <Override PartName="/ppt/slideLayouts/slideLayout24.xml" ContentType="application/vnd.openxmlformats-officedocument.presentationml.slideLayout+xml"/>
  <Override PartName="/ppt/slideLayouts/slideLayout33.xml" ContentType="application/vnd.openxmlformats-officedocument.presentationml.slideLayout+xml"/>
  <Override PartName="/ppt/slideLayouts/slideLayout42.xml" ContentType="application/vnd.openxmlformats-officedocument.presentationml.slideLayout+xml"/>
  <Override PartName="/ppt/slideLayouts/slideLayout51.xml" ContentType="application/vnd.openxmlformats-officedocument.presentationml.slideLayout+xml"/>
  <Override PartName="/ppt/slides/slide10.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20.xml" ContentType="application/vnd.openxmlformats-officedocument.presentationml.slideLayout+xml"/>
  <Override PartName="/ppt/slideLayouts/slideLayout31.xml" ContentType="application/vnd.openxmlformats-officedocument.presentationml.slideLayout+xml"/>
  <Override PartName="/ppt/slideLayouts/slideLayout40.xml" ContentType="application/vnd.openxmlformats-officedocument.presentationml.slideLayout+xml"/>
  <Override PartName="/ppt/slideMasters/slideMaster8.xml" ContentType="application/vnd.openxmlformats-officedocument.presentationml.slideMaster+xml"/>
  <Override PartName="/ppt/slideMasters/slideMaster11.xml" ContentType="application/vnd.openxmlformats-officedocument.presentationml.slideMaster+xml"/>
  <Override PartName="/ppt/slideMasters/slideMaster13.xml" ContentType="application/vnd.openxmlformats-officedocument.presentationml.slideMaster+xml"/>
  <Override PartName="/ppt/theme/theme14.xml" ContentType="application/vnd.openxmlformats-officedocument.theme+xml"/>
  <Override PartName="/ppt/slideMasters/slideMaster6.xml" ContentType="application/vnd.openxmlformats-officedocument.presentationml.slideMaster+xml"/>
  <Override PartName="/ppt/theme/theme8.xml" ContentType="application/vnd.openxmlformats-officedocument.theme+xml"/>
  <Override PartName="/ppt/theme/theme12.xml" ContentType="application/vnd.openxmlformats-officedocument.theme+xml"/>
  <Override PartName="/ppt/slideMasters/slideMaster4.xml" ContentType="application/vnd.openxmlformats-officedocument.presentationml.slideMaster+xml"/>
  <Override PartName="/ppt/slides/slide7.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theme/theme6.xml" ContentType="application/vnd.openxmlformats-officedocument.theme+xml"/>
  <Override PartName="/ppt/theme/theme10.xml" ContentType="application/vnd.openxmlformats-officedocument.theme+xml"/>
  <Override PartName="/ppt/slideMasters/slideMaster2.xml" ContentType="application/vnd.openxmlformats-officedocument.presentationml.slideMaster+xml"/>
  <Override PartName="/ppt/slides/slide5.xml" ContentType="application/vnd.openxmlformats-officedocument.presentationml.slide+xml"/>
  <Override PartName="/ppt/slideLayouts/slideLayout7.xml" ContentType="application/vnd.openxmlformats-officedocument.presentationml.slideLayout+xml"/>
  <Override PartName="/ppt/theme/theme4.xml" ContentType="application/vnd.openxmlformats-officedocument.theme+xml"/>
  <Override PartName="/ppt/slideLayouts/slideLayout29.xml" ContentType="application/vnd.openxmlformats-officedocument.presentationml.slideLayout+xml"/>
  <Override PartName="/ppt/slideLayouts/slideLayout38.xml" ContentType="application/vnd.openxmlformats-officedocument.presentationml.slideLayout+xml"/>
  <Override PartName="/ppt/slideLayouts/slideLayout49.xml" ContentType="application/vnd.openxmlformats-officedocument.presentationml.slideLayout+xml"/>
  <Default Extension="png" ContentType="image/png"/>
  <Override PartName="/ppt/notesSlides/notesSlide1.xml" ContentType="application/vnd.openxmlformats-officedocument.presentationml.notesSlide+xml"/>
  <Override PartName="/ppt/slides/slide3.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slideLayouts/slideLayout18.xml" ContentType="application/vnd.openxmlformats-officedocument.presentationml.slideLayout+xml"/>
  <Override PartName="/ppt/slideLayouts/slideLayout27.xml" ContentType="application/vnd.openxmlformats-officedocument.presentationml.slideLayout+xml"/>
  <Override PartName="/ppt/slideLayouts/slideLayout36.xml" ContentType="application/vnd.openxmlformats-officedocument.presentationml.slideLayout+xml"/>
  <Override PartName="/ppt/slideLayouts/slideLayout45.xml" ContentType="application/vnd.openxmlformats-officedocument.presentationml.slideLayout+xml"/>
  <Override PartName="/ppt/slideLayouts/slideLayout47.xml" ContentType="application/vnd.openxmlformats-officedocument.presentationml.slideLayout+xml"/>
  <Override PartName="/ppt/revisionInfo.xml" ContentType="application/vnd.ms-powerpoint.revisioninfo+xml"/>
  <Override PartName="/ppt/slides/slide1.xml" ContentType="application/vnd.openxmlformats-officedocument.presentationml.slide+xml"/>
  <Override PartName="/ppt/slideLayouts/slideLayout3.xml" ContentType="application/vnd.openxmlformats-officedocument.presentationml.slideLayout+xml"/>
  <Override PartName="/ppt/slideLayouts/slideLayout16.xml" ContentType="application/vnd.openxmlformats-officedocument.presentationml.slideLayout+xml"/>
  <Override PartName="/ppt/slideLayouts/slideLayout25.xml" ContentType="application/vnd.openxmlformats-officedocument.presentationml.slideLayout+xml"/>
  <Override PartName="/ppt/slideLayouts/slideLayout34.xml" ContentType="application/vnd.openxmlformats-officedocument.presentationml.slideLayout+xml"/>
  <Override PartName="/ppt/slideLayouts/slideLayout43.xml" ContentType="application/vnd.openxmlformats-officedocument.presentationml.slideLayout+xml"/>
  <Default Extension="jpeg" ContentType="image/jpeg"/>
  <Override PartName="/ppt/presentation.xml" ContentType="application/vnd.openxmlformats-officedocument.presentationml.presentation.main+xml"/>
  <Override PartName="/ppt/slides/slide13.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slideLayouts/slideLayout23.xml" ContentType="application/vnd.openxmlformats-officedocument.presentationml.slideLayout+xml"/>
  <Override PartName="/ppt/slideLayouts/slideLayout32.xml" ContentType="application/vnd.openxmlformats-officedocument.presentationml.slideLayout+xml"/>
  <Override PartName="/ppt/slideLayouts/slideLayout41.xml" ContentType="application/vnd.openxmlformats-officedocument.presentationml.slideLayout+xml"/>
  <Override PartName="/ppt/slideLayouts/slideLayout52.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Layouts/slideLayout12.xml" ContentType="application/vnd.openxmlformats-officedocument.presentationml.slideLayout+xml"/>
  <Override PartName="/ppt/slideLayouts/slideLayout21.xml" ContentType="application/vnd.openxmlformats-officedocument.presentationml.slideLayout+xml"/>
  <Override PartName="/ppt/slideLayouts/slideLayout30.xml" ContentType="application/vnd.openxmlformats-officedocument.presentationml.slideLayout+xml"/>
  <Override PartName="/ppt/slideLayouts/slideLayout50.xml" ContentType="application/vnd.openxmlformats-officedocument.presentationml.slideLayout+xml"/>
  <Override PartName="/ppt/slideMasters/slideMaster9.xml" ContentType="application/vnd.openxmlformats-officedocument.presentationml.slideMaster+xml"/>
  <Override PartName="/ppt/slideMasters/slideMaster12.xml" ContentType="application/vnd.openxmlformats-officedocument.presentationml.slideMaster+xml"/>
  <Override PartName="/ppt/slideLayouts/slideLayout10.xml" ContentType="application/vnd.openxmlformats-officedocument.presentationml.slideLayout+xml"/>
  <Override PartName="/ppt/slideMasters/slideMaster7.xml" ContentType="application/vnd.openxmlformats-officedocument.presentationml.slideMaster+xml"/>
  <Override PartName="/ppt/slideMasters/slideMaster10.xml" ContentType="application/vnd.openxmlformats-officedocument.presentationml.slideMaster+xml"/>
  <Override PartName="/ppt/theme/theme9.xml" ContentType="application/vnd.openxmlformats-officedocument.theme+xml"/>
  <Override PartName="/ppt/theme/theme13.xml" ContentType="application/vnd.openxmlformats-officedocument.theme+xml"/>
  <Override PartName="/ppt/slideMasters/slideMaster5.xml" ContentType="application/vnd.openxmlformats-officedocument.presentationml.slideMaster+xml"/>
  <Override PartName="/ppt/slides/slide8.xml" ContentType="application/vnd.openxmlformats-officedocument.presentationml.slide+xml"/>
  <Override PartName="/ppt/theme/theme7.xml" ContentType="application/vnd.openxmlformats-officedocument.theme+xml"/>
  <Override PartName="/ppt/theme/theme11.xml" ContentType="application/vnd.openxmlformats-officedocument.theme+xml"/>
  <Override PartName="/docProps/core.xml" ContentType="application/vnd.openxmlformats-package.core-properties+xml"/>
  <Override PartName="/ppt/slides/slide6.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slideLayouts/slideLayout48.xml" ContentType="application/vnd.openxmlformats-officedocument.presentationml.slideLayout+xml"/>
  <Override PartName="/ppt/slideMasters/slideMaster1.xml" ContentType="application/vnd.openxmlformats-officedocument.presentationml.slideMaster+xml"/>
  <Override PartName="/ppt/slideLayouts/slideLayout4.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60" r:id="rId1"/>
    <p:sldMasterId id="2147483868" r:id="rId2"/>
    <p:sldMasterId id="2147483871" r:id="rId3"/>
    <p:sldMasterId id="2147483874" r:id="rId4"/>
    <p:sldMasterId id="2147483996" r:id="rId5"/>
    <p:sldMasterId id="2147484004" r:id="rId6"/>
    <p:sldMasterId id="2147484007" r:id="rId7"/>
    <p:sldMasterId id="2147484010" r:id="rId8"/>
    <p:sldMasterId id="2147484013" r:id="rId9"/>
    <p:sldMasterId id="2147484021" r:id="rId10"/>
    <p:sldMasterId id="2147484024" r:id="rId11"/>
    <p:sldMasterId id="2147484027" r:id="rId12"/>
    <p:sldMasterId id="2147484030" r:id="rId13"/>
  </p:sldMasterIdLst>
  <p:notesMasterIdLst>
    <p:notesMasterId r:id="rId28"/>
  </p:notesMasterIdLst>
  <p:sldIdLst>
    <p:sldId id="280" r:id="rId14"/>
    <p:sldId id="259" r:id="rId15"/>
    <p:sldId id="286" r:id="rId16"/>
    <p:sldId id="285" r:id="rId17"/>
    <p:sldId id="290" r:id="rId18"/>
    <p:sldId id="289" r:id="rId19"/>
    <p:sldId id="287" r:id="rId20"/>
    <p:sldId id="288" r:id="rId21"/>
    <p:sldId id="291" r:id="rId22"/>
    <p:sldId id="283" r:id="rId23"/>
    <p:sldId id="299" r:id="rId24"/>
    <p:sldId id="298" r:id="rId25"/>
    <p:sldId id="296" r:id="rId26"/>
    <p:sldId id="292"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1"/>
      </p:ext>
    </p:extLst>
  </p:showPr>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C4B193-DF82-4D9F-AE33-CE08957BCEFB}" v="116" dt="2021-12-27T11:42:27.142"/>
    <p1510:client id="{8DA2D374-F8AF-42BE-BD75-DA77737A97A2}" v="1" dt="2021-12-27T08:23:31.953"/>
    <p1510:client id="{A801F662-40B1-4481-9C19-44E71A246E60}" v="19" dt="2021-12-26T18:06:17.211"/>
    <p1510:client id="{B644949F-2682-48A9-BEE0-A48F524351D6}" v="355" dt="2021-12-26T18:03:07.176"/>
    <p1510:client id="{FCE9D3E7-E753-46F0-81C7-BA4D6EEB23BC}" v="5" dt="2021-12-26T18:09:14.280"/>
    <p1510:client id="{FD869376-AD2B-493E-95F8-7C4396C4C0B5}" v="47" dt="2021-12-27T11:49:32.871"/>
  </p1510:revLst>
</p1510:revInfo>
</file>

<file path=ppt/tableStyles.xml><?xml version="1.0" encoding="utf-8"?>
<a:tblStyleLst xmlns:a="http://schemas.openxmlformats.org/drawingml/2006/main" def="{5C22544A-7EE6-4342-B048-85BDC9FD1C3A}">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256" autoAdjust="0"/>
    <p:restoredTop sz="94660"/>
  </p:normalViewPr>
  <p:slideViewPr>
    <p:cSldViewPr snapToGrid="0">
      <p:cViewPr varScale="1">
        <p:scale>
          <a:sx n="115" d="100"/>
          <a:sy n="115" d="100"/>
        </p:scale>
        <p:origin x="-420" y="-108"/>
      </p:cViewPr>
      <p:guideLst>
        <p:guide orient="horz" pos="2160"/>
        <p:guide pos="384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8.xml"/><Relationship Id="rId13" Type="http://schemas.openxmlformats.org/officeDocument/2006/relationships/slideMaster" Target="slideMasters/slideMaster13.xml"/><Relationship Id="rId18" Type="http://schemas.openxmlformats.org/officeDocument/2006/relationships/slide" Target="slides/slide5.xml"/><Relationship Id="rId26" Type="http://schemas.openxmlformats.org/officeDocument/2006/relationships/slide" Target="slides/slide13.xml"/><Relationship Id="rId3" Type="http://schemas.openxmlformats.org/officeDocument/2006/relationships/slideMaster" Target="slideMasters/slideMaster3.xml"/><Relationship Id="rId21" Type="http://schemas.openxmlformats.org/officeDocument/2006/relationships/slide" Target="slides/slide8.xml"/><Relationship Id="rId7" Type="http://schemas.openxmlformats.org/officeDocument/2006/relationships/slideMaster" Target="slideMasters/slideMaster7.xml"/><Relationship Id="rId12" Type="http://schemas.openxmlformats.org/officeDocument/2006/relationships/slideMaster" Target="slideMasters/slideMaster12.xml"/><Relationship Id="rId17" Type="http://schemas.openxmlformats.org/officeDocument/2006/relationships/slide" Target="slides/slide4.xml"/><Relationship Id="rId25" Type="http://schemas.openxmlformats.org/officeDocument/2006/relationships/slide" Target="slides/slide12.xml"/><Relationship Id="rId33" Type="http://schemas.microsoft.com/office/2015/10/relationships/revisionInfo" Target="revisionInfo.xml"/><Relationship Id="rId2" Type="http://schemas.openxmlformats.org/officeDocument/2006/relationships/slideMaster" Target="slideMasters/slideMaster2.xml"/><Relationship Id="rId16" Type="http://schemas.openxmlformats.org/officeDocument/2006/relationships/slide" Target="slides/slide3.xml"/><Relationship Id="rId20" Type="http://schemas.openxmlformats.org/officeDocument/2006/relationships/slide" Target="slides/slide7.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Master" Target="slideMasters/slideMaster11.xml"/><Relationship Id="rId24" Type="http://schemas.openxmlformats.org/officeDocument/2006/relationships/slide" Target="slides/slide11.xml"/><Relationship Id="rId32" Type="http://schemas.openxmlformats.org/officeDocument/2006/relationships/tableStyles" Target="tableStyles.xml"/><Relationship Id="rId5" Type="http://schemas.openxmlformats.org/officeDocument/2006/relationships/slideMaster" Target="slideMasters/slideMaster5.xml"/><Relationship Id="rId15" Type="http://schemas.openxmlformats.org/officeDocument/2006/relationships/slide" Target="slides/slide2.xml"/><Relationship Id="rId23" Type="http://schemas.openxmlformats.org/officeDocument/2006/relationships/slide" Target="slides/slide10.xml"/><Relationship Id="rId28" Type="http://schemas.openxmlformats.org/officeDocument/2006/relationships/notesMaster" Target="notesMasters/notesMaster1.xml"/><Relationship Id="rId10" Type="http://schemas.openxmlformats.org/officeDocument/2006/relationships/slideMaster" Target="slideMasters/slideMaster10.xml"/><Relationship Id="rId19" Type="http://schemas.openxmlformats.org/officeDocument/2006/relationships/slide" Target="slides/slide6.xml"/><Relationship Id="rId31" Type="http://schemas.openxmlformats.org/officeDocument/2006/relationships/theme" Target="theme/theme1.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1.xml"/><Relationship Id="rId22" Type="http://schemas.openxmlformats.org/officeDocument/2006/relationships/slide" Target="slides/slide9.xml"/><Relationship Id="rId27" Type="http://schemas.openxmlformats.org/officeDocument/2006/relationships/slide" Target="slides/slide14.xml"/><Relationship Id="rId30" Type="http://schemas.openxmlformats.org/officeDocument/2006/relationships/viewProps" Target="viewProps.xml"/></Relationships>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C60789A-60A3-4B1A-B5D3-205939736A1C}" type="datetimeFigureOut">
              <a:rPr lang="en-US" smtClean="0"/>
              <a:pPr/>
              <a:t>12/13/2022</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A49BCCC-31A4-405F-B314-1CE3884F1F12}"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5A49BCCC-31A4-405F-B314-1CE3884F1F12}" type="slidenum">
              <a:rPr lang="en-US" smtClean="0"/>
              <a:pPr/>
              <a:t>11</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p:spTree>
      <p:nvGrpSpPr>
        <p:cNvPr id="1" name=""/>
        <p:cNvGrpSpPr/>
        <p:nvPr/>
      </p:nvGrpSpPr>
      <p:grpSpPr>
        <a:xfrm>
          <a:off x="0" y="0"/>
          <a:ext cx="0" cy="0"/>
          <a:chOff x="0" y="0"/>
          <a:chExt cx="0" cy="0"/>
        </a:xfrm>
      </p:grpSpPr>
      <p:sp>
        <p:nvSpPr>
          <p:cNvPr id="8" name="Picture Placeholder 7">
            <a:extLst>
              <a:ext uri="{FF2B5EF4-FFF2-40B4-BE49-F238E27FC236}">
                <a16:creationId xmlns="" xmlns:a16="http://schemas.microsoft.com/office/drawing/2014/main" id="{DF9C7667-EADA-40AC-B931-4642E0A9A4DE}"/>
              </a:ext>
            </a:extLst>
          </p:cNvPr>
          <p:cNvSpPr>
            <a:spLocks noGrp="1"/>
          </p:cNvSpPr>
          <p:nvPr>
            <p:ph type="pic" sz="quarter" idx="13"/>
          </p:nvPr>
        </p:nvSpPr>
        <p:spPr>
          <a:xfrm>
            <a:off x="0" y="0"/>
            <a:ext cx="12192000" cy="6858000"/>
          </a:xfrm>
          <a:prstGeom prst="rect">
            <a:avLst/>
          </a:prstGeom>
          <a:solidFill>
            <a:schemeClr val="tx1">
              <a:lumMod val="65000"/>
              <a:lumOff val="35000"/>
            </a:schemeClr>
          </a:solidFill>
        </p:spPr>
        <p:txBody>
          <a:bodyPr anchor="ctr"/>
          <a:lstStyle>
            <a:lvl1pPr marL="0" indent="0" algn="ctr">
              <a:buNone/>
              <a:defRPr>
                <a:solidFill>
                  <a:schemeClr val="bg1"/>
                </a:solidFill>
              </a:defRPr>
            </a:lvl1pPr>
          </a:lstStyle>
          <a:p>
            <a:r>
              <a:rPr lang="en-US" smtClean="0"/>
              <a:t>Click icon to add picture</a:t>
            </a:r>
            <a:endParaRPr lang="en-US" dirty="0"/>
          </a:p>
        </p:txBody>
      </p:sp>
      <p:sp>
        <p:nvSpPr>
          <p:cNvPr id="2" name="Title 1">
            <a:extLst>
              <a:ext uri="{FF2B5EF4-FFF2-40B4-BE49-F238E27FC236}">
                <a16:creationId xmlns="" xmlns:a16="http://schemas.microsoft.com/office/drawing/2014/main" id="{43379CA9-81D6-424A-8046-4B56E1D25059}"/>
              </a:ext>
            </a:extLst>
          </p:cNvPr>
          <p:cNvSpPr>
            <a:spLocks noGrp="1"/>
          </p:cNvSpPr>
          <p:nvPr>
            <p:ph type="title"/>
          </p:nvPr>
        </p:nvSpPr>
        <p:spPr>
          <a:xfrm>
            <a:off x="457200" y="4517136"/>
            <a:ext cx="6581554" cy="1371600"/>
          </a:xfrm>
        </p:spPr>
        <p:txBody>
          <a:bodyPr>
            <a:normAutofit/>
          </a:bodyPr>
          <a:lstStyle>
            <a:lvl1pPr>
              <a:lnSpc>
                <a:spcPts val="4600"/>
              </a:lnSpc>
              <a:defRPr sz="3600" cap="all" baseline="0">
                <a:solidFill>
                  <a:schemeClr val="bg1"/>
                </a:solidFill>
              </a:defRPr>
            </a:lvl1pPr>
          </a:lstStyle>
          <a:p>
            <a:r>
              <a:rPr lang="en-US" smtClean="0"/>
              <a:t>Click to edit Master title style</a:t>
            </a:r>
            <a:endParaRPr lang="en-US" dirty="0"/>
          </a:p>
        </p:txBody>
      </p:sp>
    </p:spTree>
    <p:extLst>
      <p:ext uri="{BB962C8B-B14F-4D97-AF65-F5344CB8AC3E}">
        <p14:creationId xmlns="" xmlns:p14="http://schemas.microsoft.com/office/powerpoint/2010/main" val="36502427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alette Star of the show">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t" anchorCtr="0">
            <a:normAutofit/>
          </a:bodyPr>
          <a:lstStyle>
            <a:lvl1pPr>
              <a:lnSpc>
                <a:spcPts val="4000"/>
              </a:lnSpc>
              <a:defRPr sz="3200"/>
            </a:lvl1pPr>
          </a:lstStyle>
          <a:p>
            <a:r>
              <a:rPr lang="en-US" dirty="0"/>
              <a:t>Click to edit title</a:t>
            </a:r>
          </a:p>
        </p:txBody>
      </p:sp>
      <p:sp>
        <p:nvSpPr>
          <p:cNvPr id="9" name="Picture Placeholder 8">
            <a:extLst>
              <a:ext uri="{FF2B5EF4-FFF2-40B4-BE49-F238E27FC236}">
                <a16:creationId xmlns=""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r>
              <a:rPr lang="en-US" smtClean="0"/>
              <a:t>Click icon to add picture</a:t>
            </a:r>
            <a:endParaRPr lang="en-US" dirty="0"/>
          </a:p>
        </p:txBody>
      </p:sp>
      <p:sp>
        <p:nvSpPr>
          <p:cNvPr id="18" name="Picture Placeholder 8">
            <a:extLst>
              <a:ext uri="{FF2B5EF4-FFF2-40B4-BE49-F238E27FC236}">
                <a16:creationId xmlns=""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r>
              <a:rPr lang="en-US" smtClean="0"/>
              <a:t>Click icon to add picture</a:t>
            </a:r>
            <a:endParaRPr lang="en-US" dirty="0"/>
          </a:p>
        </p:txBody>
      </p:sp>
      <p:sp>
        <p:nvSpPr>
          <p:cNvPr id="19" name="Picture Placeholder 8">
            <a:extLst>
              <a:ext uri="{FF2B5EF4-FFF2-40B4-BE49-F238E27FC236}">
                <a16:creationId xmlns=""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r>
              <a:rPr lang="en-US" smtClean="0"/>
              <a:t>Click icon to add picture</a:t>
            </a:r>
            <a:endParaRPr lang="en-US" dirty="0"/>
          </a:p>
        </p:txBody>
      </p:sp>
      <p:sp>
        <p:nvSpPr>
          <p:cNvPr id="20" name="Picture Placeholder 8">
            <a:extLst>
              <a:ext uri="{FF2B5EF4-FFF2-40B4-BE49-F238E27FC236}">
                <a16:creationId xmlns=""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r>
              <a:rPr lang="en-US" smtClean="0"/>
              <a:t>Click icon to add picture</a:t>
            </a:r>
            <a:endParaRPr lang="en-US" dirty="0"/>
          </a:p>
        </p:txBody>
      </p:sp>
      <p:sp>
        <p:nvSpPr>
          <p:cNvPr id="21" name="Picture Placeholder 8">
            <a:extLst>
              <a:ext uri="{FF2B5EF4-FFF2-40B4-BE49-F238E27FC236}">
                <a16:creationId xmlns=""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r>
              <a:rPr lang="en-US" smtClean="0"/>
              <a:t>Click icon to add picture</a:t>
            </a:r>
            <a:endParaRPr lang="en-US" dirty="0"/>
          </a:p>
        </p:txBody>
      </p:sp>
      <p:sp>
        <p:nvSpPr>
          <p:cNvPr id="22" name="Picture Placeholder 8">
            <a:extLst>
              <a:ext uri="{FF2B5EF4-FFF2-40B4-BE49-F238E27FC236}">
                <a16:creationId xmlns=""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r>
              <a:rPr lang="en-US" smtClean="0"/>
              <a:t>Click icon to add picture</a:t>
            </a:r>
            <a:endParaRPr lang="en-US" dirty="0"/>
          </a:p>
        </p:txBody>
      </p:sp>
      <p:sp>
        <p:nvSpPr>
          <p:cNvPr id="23" name="Picture Placeholder 8">
            <a:extLst>
              <a:ext uri="{FF2B5EF4-FFF2-40B4-BE49-F238E27FC236}">
                <a16:creationId xmlns=""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r>
              <a:rPr lang="en-US" smtClean="0"/>
              <a:t>Click icon to add picture</a:t>
            </a:r>
            <a:endParaRPr lang="en-US" dirty="0"/>
          </a:p>
        </p:txBody>
      </p:sp>
      <p:sp>
        <p:nvSpPr>
          <p:cNvPr id="24" name="Picture Placeholder 8">
            <a:extLst>
              <a:ext uri="{FF2B5EF4-FFF2-40B4-BE49-F238E27FC236}">
                <a16:creationId xmlns=""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r>
              <a:rPr lang="en-US" smtClean="0"/>
              <a:t>Click icon to add picture</a:t>
            </a:r>
            <a:endParaRPr lang="en-US" dirty="0"/>
          </a:p>
        </p:txBody>
      </p:sp>
    </p:spTree>
    <p:extLst>
      <p:ext uri="{BB962C8B-B14F-4D97-AF65-F5344CB8AC3E}">
        <p14:creationId xmlns="" xmlns:p14="http://schemas.microsoft.com/office/powerpoint/2010/main" val="15539207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Immersive palette Star of the show">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 xmlns:a16="http://schemas.microsoft.com/office/drawing/2014/main" id="{5462B86F-90E5-425E-9F83-8477D8111E1D}"/>
              </a:ext>
            </a:extLst>
          </p:cNvPr>
          <p:cNvSpPr/>
          <p:nvPr userDrawn="1"/>
        </p:nvSpPr>
        <p:spPr>
          <a:xfrm>
            <a:off x="0" y="495300"/>
            <a:ext cx="6057900" cy="13335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 xmlns:a16="http://schemas.microsoft.com/office/drawing/2014/main" id="{F5269853-3C2C-4F9C-B1BB-E00F7A1DB9E1}"/>
              </a:ext>
            </a:extLst>
          </p:cNvPr>
          <p:cNvSpPr/>
          <p:nvPr userDrawn="1"/>
        </p:nvSpPr>
        <p:spPr>
          <a:xfrm>
            <a:off x="6530703" y="495300"/>
            <a:ext cx="2931587" cy="26289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 xmlns:a16="http://schemas.microsoft.com/office/drawing/2014/main" id="{93759D58-52AF-4785-8A33-F528F46D88A3}"/>
              </a:ext>
            </a:extLst>
          </p:cNvPr>
          <p:cNvSpPr/>
          <p:nvPr userDrawn="1"/>
        </p:nvSpPr>
        <p:spPr>
          <a:xfrm>
            <a:off x="8852618" y="3863713"/>
            <a:ext cx="2921000" cy="2590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 xmlns:a16="http://schemas.microsoft.com/office/drawing/2014/main" id="{6AD3E0F4-EC0D-43C2-AC84-A53134C8566E}"/>
              </a:ext>
            </a:extLst>
          </p:cNvPr>
          <p:cNvSpPr/>
          <p:nvPr userDrawn="1"/>
        </p:nvSpPr>
        <p:spPr>
          <a:xfrm>
            <a:off x="228600" y="241300"/>
            <a:ext cx="11772900" cy="6400800"/>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 xmlns:a16="http://schemas.microsoft.com/office/drawing/2014/main" id="{43379CA9-81D6-424A-8046-4B56E1D25059}"/>
              </a:ext>
            </a:extLst>
          </p:cNvPr>
          <p:cNvSpPr>
            <a:spLocks noGrp="1"/>
          </p:cNvSpPr>
          <p:nvPr>
            <p:ph type="title"/>
          </p:nvPr>
        </p:nvSpPr>
        <p:spPr>
          <a:xfrm>
            <a:off x="457199" y="914400"/>
            <a:ext cx="5638801" cy="1572126"/>
          </a:xfrm>
        </p:spPr>
        <p:txBody>
          <a:bodyPr anchor="t" anchorCtr="0">
            <a:noAutofit/>
          </a:bodyPr>
          <a:lstStyle>
            <a:lvl1pPr>
              <a:defRPr>
                <a:solidFill>
                  <a:schemeClr val="tx1"/>
                </a:solidFill>
              </a:defRPr>
            </a:lvl1pPr>
          </a:lstStyle>
          <a:p>
            <a:r>
              <a:rPr lang="en-US" smtClean="0"/>
              <a:t>Click to edit Master title style</a:t>
            </a:r>
            <a:endParaRPr lang="en-US" dirty="0"/>
          </a:p>
        </p:txBody>
      </p:sp>
      <p:sp>
        <p:nvSpPr>
          <p:cNvPr id="10" name="Text Placeholder 9">
            <a:extLst>
              <a:ext uri="{FF2B5EF4-FFF2-40B4-BE49-F238E27FC236}">
                <a16:creationId xmlns="" xmlns:a16="http://schemas.microsoft.com/office/drawing/2014/main" id="{2A60302F-65DB-4E93-B6C3-49E64C44FB53}"/>
              </a:ext>
            </a:extLst>
          </p:cNvPr>
          <p:cNvSpPr>
            <a:spLocks noGrp="1"/>
          </p:cNvSpPr>
          <p:nvPr>
            <p:ph type="body" sz="quarter" idx="14" hasCustomPrompt="1"/>
          </p:nvPr>
        </p:nvSpPr>
        <p:spPr>
          <a:xfrm>
            <a:off x="457200" y="2489200"/>
            <a:ext cx="5202936" cy="3547872"/>
          </a:xfrm>
          <a:prstGeom prst="rect">
            <a:avLst/>
          </a:prstGeom>
        </p:spPr>
        <p:txBody>
          <a:bodyPr/>
          <a:lstStyle>
            <a:lvl1pPr marL="0" indent="0">
              <a:lnSpc>
                <a:spcPts val="3000"/>
              </a:lnSpc>
              <a:spcBef>
                <a:spcPts val="0"/>
              </a:spcBef>
              <a:buNone/>
              <a:defRPr sz="1800">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Click to edit text</a:t>
            </a:r>
          </a:p>
        </p:txBody>
      </p:sp>
      <p:sp>
        <p:nvSpPr>
          <p:cNvPr id="7" name="Picture Placeholder 6">
            <a:extLst>
              <a:ext uri="{FF2B5EF4-FFF2-40B4-BE49-F238E27FC236}">
                <a16:creationId xmlns="" xmlns:a16="http://schemas.microsoft.com/office/drawing/2014/main" id="{9A66F217-0E52-4AD8-82BA-AB332C59638C}"/>
              </a:ext>
            </a:extLst>
          </p:cNvPr>
          <p:cNvSpPr>
            <a:spLocks noGrp="1"/>
          </p:cNvSpPr>
          <p:nvPr>
            <p:ph type="pic" sz="quarter" idx="15"/>
          </p:nvPr>
        </p:nvSpPr>
        <p:spPr>
          <a:xfrm>
            <a:off x="6997700" y="914400"/>
            <a:ext cx="4334256" cy="5093208"/>
          </a:xfrm>
          <a:prstGeom prst="rect">
            <a:avLst/>
          </a:prstGeom>
          <a:solidFill>
            <a:schemeClr val="accent3"/>
          </a:solidFill>
        </p:spPr>
        <p:txBody>
          <a:bodyPr anchor="ctr"/>
          <a:lstStyle>
            <a:lvl1pPr marL="0" indent="0" algn="ctr">
              <a:buNone/>
              <a:defRPr/>
            </a:lvl1pPr>
          </a:lstStyle>
          <a:p>
            <a:r>
              <a:rPr lang="en-US" smtClean="0"/>
              <a:t>Click icon to add picture</a:t>
            </a:r>
            <a:endParaRPr lang="en-US" dirty="0"/>
          </a:p>
        </p:txBody>
      </p:sp>
    </p:spTree>
    <p:extLst>
      <p:ext uri="{BB962C8B-B14F-4D97-AF65-F5344CB8AC3E}">
        <p14:creationId xmlns="" xmlns:p14="http://schemas.microsoft.com/office/powerpoint/2010/main" val="3180366801"/>
      </p:ext>
    </p:extLst>
  </p:cSld>
  <p:clrMapOvr>
    <a:masterClrMapping/>
  </p:clrMapOvr>
  <p:extLst>
    <p:ext uri="{DCECCB84-F9BA-43D5-87BE-67443E8EF086}">
      <p15:sldGuideLst xmlns="" xmlns:p15="http://schemas.microsoft.com/office/powerpoint/2012/main">
        <p15:guide id="1" pos="3840"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alette Amusements">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b" anchorCtr="0">
            <a:normAutofit/>
          </a:bodyPr>
          <a:lstStyle>
            <a:lvl1pPr>
              <a:lnSpc>
                <a:spcPts val="4000"/>
              </a:lnSpc>
              <a:defRPr sz="3200"/>
            </a:lvl1pPr>
          </a:lstStyle>
          <a:p>
            <a:r>
              <a:rPr lang="en-US" dirty="0"/>
              <a:t>Click to edit title</a:t>
            </a:r>
          </a:p>
        </p:txBody>
      </p:sp>
      <p:sp>
        <p:nvSpPr>
          <p:cNvPr id="9" name="Picture Placeholder 8">
            <a:extLst>
              <a:ext uri="{FF2B5EF4-FFF2-40B4-BE49-F238E27FC236}">
                <a16:creationId xmlns=""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r>
              <a:rPr lang="en-US" smtClean="0"/>
              <a:t>Click icon to add picture</a:t>
            </a:r>
            <a:endParaRPr lang="en-US" dirty="0"/>
          </a:p>
        </p:txBody>
      </p:sp>
      <p:sp>
        <p:nvSpPr>
          <p:cNvPr id="18" name="Picture Placeholder 8">
            <a:extLst>
              <a:ext uri="{FF2B5EF4-FFF2-40B4-BE49-F238E27FC236}">
                <a16:creationId xmlns=""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r>
              <a:rPr lang="en-US" smtClean="0"/>
              <a:t>Click icon to add picture</a:t>
            </a:r>
            <a:endParaRPr lang="en-US" dirty="0"/>
          </a:p>
        </p:txBody>
      </p:sp>
      <p:sp>
        <p:nvSpPr>
          <p:cNvPr id="19" name="Picture Placeholder 8">
            <a:extLst>
              <a:ext uri="{FF2B5EF4-FFF2-40B4-BE49-F238E27FC236}">
                <a16:creationId xmlns=""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r>
              <a:rPr lang="en-US" smtClean="0"/>
              <a:t>Click icon to add picture</a:t>
            </a:r>
            <a:endParaRPr lang="en-US" dirty="0"/>
          </a:p>
        </p:txBody>
      </p:sp>
      <p:sp>
        <p:nvSpPr>
          <p:cNvPr id="20" name="Picture Placeholder 8">
            <a:extLst>
              <a:ext uri="{FF2B5EF4-FFF2-40B4-BE49-F238E27FC236}">
                <a16:creationId xmlns=""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r>
              <a:rPr lang="en-US" smtClean="0"/>
              <a:t>Click icon to add picture</a:t>
            </a:r>
            <a:endParaRPr lang="en-US" dirty="0"/>
          </a:p>
        </p:txBody>
      </p:sp>
      <p:sp>
        <p:nvSpPr>
          <p:cNvPr id="21" name="Picture Placeholder 8">
            <a:extLst>
              <a:ext uri="{FF2B5EF4-FFF2-40B4-BE49-F238E27FC236}">
                <a16:creationId xmlns=""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r>
              <a:rPr lang="en-US" smtClean="0"/>
              <a:t>Click icon to add picture</a:t>
            </a:r>
            <a:endParaRPr lang="en-US" dirty="0"/>
          </a:p>
        </p:txBody>
      </p:sp>
      <p:sp>
        <p:nvSpPr>
          <p:cNvPr id="22" name="Picture Placeholder 8">
            <a:extLst>
              <a:ext uri="{FF2B5EF4-FFF2-40B4-BE49-F238E27FC236}">
                <a16:creationId xmlns=""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r>
              <a:rPr lang="en-US" smtClean="0"/>
              <a:t>Click icon to add picture</a:t>
            </a:r>
            <a:endParaRPr lang="en-US" dirty="0"/>
          </a:p>
        </p:txBody>
      </p:sp>
      <p:sp>
        <p:nvSpPr>
          <p:cNvPr id="23" name="Picture Placeholder 8">
            <a:extLst>
              <a:ext uri="{FF2B5EF4-FFF2-40B4-BE49-F238E27FC236}">
                <a16:creationId xmlns=""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r>
              <a:rPr lang="en-US" smtClean="0"/>
              <a:t>Click icon to add picture</a:t>
            </a:r>
            <a:endParaRPr lang="en-US" dirty="0"/>
          </a:p>
        </p:txBody>
      </p:sp>
      <p:sp>
        <p:nvSpPr>
          <p:cNvPr id="24" name="Picture Placeholder 8">
            <a:extLst>
              <a:ext uri="{FF2B5EF4-FFF2-40B4-BE49-F238E27FC236}">
                <a16:creationId xmlns=""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r>
              <a:rPr lang="en-US" smtClean="0"/>
              <a:t>Click icon to add picture</a:t>
            </a:r>
            <a:endParaRPr lang="en-US" dirty="0"/>
          </a:p>
        </p:txBody>
      </p:sp>
    </p:spTree>
    <p:extLst>
      <p:ext uri="{BB962C8B-B14F-4D97-AF65-F5344CB8AC3E}">
        <p14:creationId xmlns="" xmlns:p14="http://schemas.microsoft.com/office/powerpoint/2010/main" val="15428899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Immersive palette Amusements">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 xmlns:a16="http://schemas.microsoft.com/office/drawing/2014/main" id="{53A3BC27-A809-4F76-931E-2DE01059A5AB}"/>
              </a:ext>
            </a:extLst>
          </p:cNvPr>
          <p:cNvSpPr/>
          <p:nvPr userDrawn="1"/>
        </p:nvSpPr>
        <p:spPr>
          <a:xfrm>
            <a:off x="6712974" y="1651000"/>
            <a:ext cx="460459" cy="5207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 xmlns:a16="http://schemas.microsoft.com/office/drawing/2014/main" id="{D96A5108-5EBA-43CE-BA4A-DA9EEF5D808A}"/>
              </a:ext>
            </a:extLst>
          </p:cNvPr>
          <p:cNvSpPr/>
          <p:nvPr userDrawn="1"/>
        </p:nvSpPr>
        <p:spPr>
          <a:xfrm>
            <a:off x="9271000" y="0"/>
            <a:ext cx="2921000" cy="53975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 xmlns:a16="http://schemas.microsoft.com/office/drawing/2014/main" id="{E2712910-50D0-4906-AB08-F37D02F96D4A}"/>
              </a:ext>
            </a:extLst>
          </p:cNvPr>
          <p:cNvSpPr/>
          <p:nvPr userDrawn="1"/>
        </p:nvSpPr>
        <p:spPr>
          <a:xfrm>
            <a:off x="0" y="2387600"/>
            <a:ext cx="5461000" cy="215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 xmlns:a16="http://schemas.microsoft.com/office/drawing/2014/main" id="{7DAC760C-BE23-4DA2-A294-3B5668F8AECA}"/>
              </a:ext>
            </a:extLst>
          </p:cNvPr>
          <p:cNvSpPr/>
          <p:nvPr userDrawn="1"/>
        </p:nvSpPr>
        <p:spPr>
          <a:xfrm>
            <a:off x="228600" y="241300"/>
            <a:ext cx="11772900" cy="6400800"/>
          </a:xfrm>
          <a:prstGeom prst="rect">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 xmlns:a16="http://schemas.microsoft.com/office/drawing/2014/main" id="{43379CA9-81D6-424A-8046-4B56E1D25059}"/>
              </a:ext>
            </a:extLst>
          </p:cNvPr>
          <p:cNvSpPr>
            <a:spLocks noGrp="1"/>
          </p:cNvSpPr>
          <p:nvPr>
            <p:ph type="title"/>
          </p:nvPr>
        </p:nvSpPr>
        <p:spPr>
          <a:xfrm>
            <a:off x="457199" y="914400"/>
            <a:ext cx="5605272" cy="1572126"/>
          </a:xfrm>
        </p:spPr>
        <p:txBody>
          <a:bodyPr anchor="ctr" anchorCtr="0"/>
          <a:lstStyle>
            <a:lvl1pPr>
              <a:defRPr>
                <a:solidFill>
                  <a:schemeClr val="bg1"/>
                </a:solidFill>
              </a:defRPr>
            </a:lvl1pPr>
          </a:lstStyle>
          <a:p>
            <a:r>
              <a:rPr lang="en-US" smtClean="0"/>
              <a:t>Click to edit Master title style</a:t>
            </a:r>
            <a:endParaRPr lang="en-US" dirty="0"/>
          </a:p>
        </p:txBody>
      </p:sp>
      <p:sp>
        <p:nvSpPr>
          <p:cNvPr id="10" name="Text Placeholder 9">
            <a:extLst>
              <a:ext uri="{FF2B5EF4-FFF2-40B4-BE49-F238E27FC236}">
                <a16:creationId xmlns="" xmlns:a16="http://schemas.microsoft.com/office/drawing/2014/main" id="{2A60302F-65DB-4E93-B6C3-49E64C44FB53}"/>
              </a:ext>
            </a:extLst>
          </p:cNvPr>
          <p:cNvSpPr>
            <a:spLocks noGrp="1"/>
          </p:cNvSpPr>
          <p:nvPr>
            <p:ph type="body" sz="quarter" idx="14" hasCustomPrompt="1"/>
          </p:nvPr>
        </p:nvSpPr>
        <p:spPr>
          <a:xfrm>
            <a:off x="457200" y="3072384"/>
            <a:ext cx="4946904" cy="2871216"/>
          </a:xfrm>
          <a:prstGeom prst="rect">
            <a:avLst/>
          </a:prstGeom>
        </p:spPr>
        <p:txBody>
          <a:bodyPr/>
          <a:lstStyle>
            <a:lvl1pPr marL="0" indent="0">
              <a:lnSpc>
                <a:spcPts val="30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Click to edit text</a:t>
            </a:r>
          </a:p>
        </p:txBody>
      </p:sp>
      <p:sp>
        <p:nvSpPr>
          <p:cNvPr id="7" name="Picture Placeholder 6">
            <a:extLst>
              <a:ext uri="{FF2B5EF4-FFF2-40B4-BE49-F238E27FC236}">
                <a16:creationId xmlns="" xmlns:a16="http://schemas.microsoft.com/office/drawing/2014/main" id="{9A66F217-0E52-4AD8-82BA-AB332C59638C}"/>
              </a:ext>
            </a:extLst>
          </p:cNvPr>
          <p:cNvSpPr>
            <a:spLocks noGrp="1"/>
          </p:cNvSpPr>
          <p:nvPr>
            <p:ph type="pic" sz="quarter" idx="15"/>
          </p:nvPr>
        </p:nvSpPr>
        <p:spPr>
          <a:xfrm>
            <a:off x="7178040" y="457200"/>
            <a:ext cx="4562856" cy="6400800"/>
          </a:xfrm>
          <a:prstGeom prst="rect">
            <a:avLst/>
          </a:prstGeom>
          <a:solidFill>
            <a:schemeClr val="accent5">
              <a:lumMod val="20000"/>
              <a:lumOff val="80000"/>
            </a:schemeClr>
          </a:solidFill>
        </p:spPr>
        <p:txBody>
          <a:bodyPr anchor="ctr"/>
          <a:lstStyle>
            <a:lvl1pPr marL="0" indent="0" algn="ctr">
              <a:buNone/>
              <a:defRPr/>
            </a:lvl1pPr>
          </a:lstStyle>
          <a:p>
            <a:r>
              <a:rPr lang="en-US" smtClean="0"/>
              <a:t>Click icon to add picture</a:t>
            </a:r>
            <a:endParaRPr lang="en-US" dirty="0"/>
          </a:p>
        </p:txBody>
      </p:sp>
    </p:spTree>
    <p:extLst>
      <p:ext uri="{BB962C8B-B14F-4D97-AF65-F5344CB8AC3E}">
        <p14:creationId xmlns="" xmlns:p14="http://schemas.microsoft.com/office/powerpoint/2010/main" val="4037176041"/>
      </p:ext>
    </p:extLst>
  </p:cSld>
  <p:clrMapOvr>
    <a:masterClrMapping/>
  </p:clrMapOvr>
  <p:extLst>
    <p:ext uri="{DCECCB84-F9BA-43D5-87BE-67443E8EF086}">
      <p15:sldGuideLst xmlns="" xmlns:p15="http://schemas.microsoft.com/office/powerpoint/2012/main">
        <p15:guide id="1" pos="3840"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914144" y="274320"/>
            <a:ext cx="9997440" cy="1143000"/>
          </a:xfrm>
        </p:spPr>
        <p:txBody>
          <a:bodyPr/>
          <a:lstStyle>
            <a:extLst/>
          </a:lstStyle>
          <a:p>
            <a:r>
              <a:rPr kumimoji="0" lang="en-US" smtClean="0"/>
              <a:t>Click to edit Master title style</a:t>
            </a:r>
            <a:endParaRPr kumimoji="0" lang="en-US"/>
          </a:p>
        </p:txBody>
      </p:sp>
      <p:sp>
        <p:nvSpPr>
          <p:cNvPr id="3" name="Content Placeholder 2"/>
          <p:cNvSpPr>
            <a:spLocks noGrp="1"/>
          </p:cNvSpPr>
          <p:nvPr>
            <p:ph sz="half" idx="1"/>
          </p:nvPr>
        </p:nvSpPr>
        <p:spPr>
          <a:xfrm>
            <a:off x="1914144" y="1524000"/>
            <a:ext cx="4876800" cy="4663440"/>
          </a:xfrm>
          <a:prstGeom prst="rect">
            <a:avLst/>
          </a:prstGeo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7034784" y="1524000"/>
            <a:ext cx="4876800" cy="4663440"/>
          </a:xfrm>
          <a:prstGeom prst="rect">
            <a:avLst/>
          </a:prstGeo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extLst/>
          </a:lstStyle>
          <a:p>
            <a:fld id="{03F41C87-7AD9-4845-A077-840E4A0F3F06}" type="datetimeFigureOut">
              <a:rPr lang="en-US" smtClean="0"/>
              <a:pPr/>
              <a:t>12/13/2022</a:t>
            </a:fld>
            <a:endParaRPr lang="en-US"/>
          </a:p>
        </p:txBody>
      </p:sp>
      <p:sp>
        <p:nvSpPr>
          <p:cNvPr id="6" name="Footer Placeholder 5"/>
          <p:cNvSpPr>
            <a:spLocks noGrp="1"/>
          </p:cNvSpPr>
          <p:nvPr>
            <p:ph type="ftr" sz="quarter" idx="11"/>
          </p:nvPr>
        </p:nvSpPr>
        <p:spPr/>
        <p:txBody>
          <a:bodyPr/>
          <a:lstStyle>
            <a:extLst/>
          </a:lstStyle>
          <a:p>
            <a:endParaRPr lang="en-US" dirty="0"/>
          </a:p>
        </p:txBody>
      </p:sp>
      <p:sp>
        <p:nvSpPr>
          <p:cNvPr id="7" name="Slide Number Placeholder 6"/>
          <p:cNvSpPr>
            <a:spLocks noGrp="1"/>
          </p:cNvSpPr>
          <p:nvPr>
            <p:ph type="sldNum" sz="quarter" idx="12"/>
          </p:nvPr>
        </p:nvSpPr>
        <p:spPr/>
        <p:txBody>
          <a:bodyPr/>
          <a:lstStyle>
            <a:extLst/>
          </a:lstStyle>
          <a:p>
            <a:fld id="{D57F1E4F-1CFF-5643-939E-217C01CDF565}" type="slidenum">
              <a:rPr lang="en-US" smtClean="0"/>
              <a:pPr/>
              <a:t>‹#›</a:t>
            </a:fld>
            <a:endParaRPr lang="en-US" dirty="0"/>
          </a:p>
        </p:txBody>
      </p:sp>
    </p:spTree>
  </p:cSld>
  <p:clrMapOvr>
    <a:masterClrMapping/>
  </p:clrMapOvr>
  <p:transition spd="med">
    <p:fade/>
  </p:transition>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Content Placeholder 2"/>
          <p:cNvSpPr>
            <a:spLocks noGrp="1"/>
          </p:cNvSpPr>
          <p:nvPr>
            <p:ph idx="1"/>
          </p:nvPr>
        </p:nvSpPr>
        <p:spPr>
          <a:xfrm>
            <a:off x="1914144" y="1447800"/>
            <a:ext cx="9997440" cy="4800600"/>
          </a:xfrm>
          <a:prstGeom prst="rect">
            <a:avLst/>
          </a:prstGeom>
        </p:spPr>
        <p:txBody>
          <a:bodyPr/>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03F41C87-7AD9-4845-A077-840E4A0F3F06}" type="datetimeFigureOut">
              <a:rPr lang="en-US" smtClean="0"/>
              <a:pPr/>
              <a:t>12/13/2022</a:t>
            </a:fld>
            <a:endParaRPr lang="en-US"/>
          </a:p>
        </p:txBody>
      </p:sp>
      <p:sp>
        <p:nvSpPr>
          <p:cNvPr id="5" name="Footer Placeholder 4"/>
          <p:cNvSpPr>
            <a:spLocks noGrp="1"/>
          </p:cNvSpPr>
          <p:nvPr>
            <p:ph type="ftr" sz="quarter" idx="11"/>
          </p:nvPr>
        </p:nvSpPr>
        <p:spPr/>
        <p:txBody>
          <a:bodyPr/>
          <a:lstStyle>
            <a:extLst/>
          </a:lstStyle>
          <a:p>
            <a:endParaRPr lang="en-US" dirty="0"/>
          </a:p>
        </p:txBody>
      </p:sp>
      <p:sp>
        <p:nvSpPr>
          <p:cNvPr id="6" name="Slide Number Placeholder 5"/>
          <p:cNvSpPr>
            <a:spLocks noGrp="1"/>
          </p:cNvSpPr>
          <p:nvPr>
            <p:ph type="sldNum" sz="quarter" idx="12"/>
          </p:nvPr>
        </p:nvSpPr>
        <p:spPr/>
        <p:txBody>
          <a:bodyPr/>
          <a:lstStyle>
            <a:extLst/>
          </a:lstStyle>
          <a:p>
            <a:fld id="{D57F1E4F-1CFF-5643-939E-217C01CDF565}" type="slidenum">
              <a:rPr lang="en-US" smtClean="0"/>
              <a:pPr/>
              <a:t>‹#›</a:t>
            </a:fld>
            <a:endParaRPr lang="en-US" dirty="0"/>
          </a:p>
        </p:txBody>
      </p:sp>
    </p:spTree>
  </p:cSld>
  <p:clrMapOvr>
    <a:masterClrMapping/>
  </p:clrMapOvr>
  <p:transition spd="med">
    <p:fade/>
  </p:transition>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itl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xmlns="" id="{DF9C7667-EADA-40AC-B931-4642E0A9A4DE}"/>
              </a:ext>
            </a:extLst>
          </p:cNvPr>
          <p:cNvSpPr>
            <a:spLocks noGrp="1"/>
          </p:cNvSpPr>
          <p:nvPr>
            <p:ph type="pic" sz="quarter" idx="13"/>
          </p:nvPr>
        </p:nvSpPr>
        <p:spPr>
          <a:xfrm>
            <a:off x="0" y="0"/>
            <a:ext cx="12192000" cy="6858000"/>
          </a:xfrm>
          <a:prstGeom prst="rect">
            <a:avLst/>
          </a:prstGeom>
          <a:solidFill>
            <a:schemeClr val="tx1">
              <a:lumMod val="65000"/>
              <a:lumOff val="35000"/>
            </a:schemeClr>
          </a:solidFill>
        </p:spPr>
        <p:txBody>
          <a:bodyPr rtlCol="0" anchor="ctr"/>
          <a:lstStyle>
            <a:lvl1pPr marL="0" indent="0" algn="ctr">
              <a:buNone/>
              <a:defRPr>
                <a:solidFill>
                  <a:schemeClr val="bg1"/>
                </a:solidFill>
              </a:defRPr>
            </a:lvl1pPr>
          </a:lstStyle>
          <a:p>
            <a:pPr rtl="0"/>
            <a:r>
              <a:rPr lang="en-US" noProof="0" smtClean="0"/>
              <a:t>Click icon to add picture</a:t>
            </a:r>
            <a:endParaRPr lang="en-GB" noProof="0"/>
          </a:p>
        </p:txBody>
      </p:sp>
      <p:sp>
        <p:nvSpPr>
          <p:cNvPr id="2" name="Title 1">
            <a:extLst>
              <a:ext uri="{FF2B5EF4-FFF2-40B4-BE49-F238E27FC236}">
                <a16:creationId xmlns:a16="http://schemas.microsoft.com/office/drawing/2014/main" xmlns="" id="{43379CA9-81D6-424A-8046-4B56E1D25059}"/>
              </a:ext>
            </a:extLst>
          </p:cNvPr>
          <p:cNvSpPr>
            <a:spLocks noGrp="1"/>
          </p:cNvSpPr>
          <p:nvPr>
            <p:ph type="title"/>
          </p:nvPr>
        </p:nvSpPr>
        <p:spPr>
          <a:xfrm>
            <a:off x="457200" y="4517136"/>
            <a:ext cx="6581554" cy="1371600"/>
          </a:xfrm>
        </p:spPr>
        <p:txBody>
          <a:bodyPr rtlCol="0">
            <a:normAutofit/>
          </a:bodyPr>
          <a:lstStyle>
            <a:lvl1pPr>
              <a:lnSpc>
                <a:spcPts val="4600"/>
              </a:lnSpc>
              <a:defRPr sz="3600" cap="all" baseline="0">
                <a:solidFill>
                  <a:schemeClr val="bg1"/>
                </a:solidFill>
              </a:defRPr>
            </a:lvl1pPr>
          </a:lstStyle>
          <a:p>
            <a:pPr rtl="0"/>
            <a:r>
              <a:rPr lang="en-US" noProof="0" smtClean="0"/>
              <a:t>Click to edit Master title style</a:t>
            </a:r>
            <a:endParaRPr lang="en-GB" noProof="0"/>
          </a:p>
        </p:txBody>
      </p:sp>
    </p:spTree>
    <p:extLst>
      <p:ext uri="{BB962C8B-B14F-4D97-AF65-F5344CB8AC3E}">
        <p14:creationId xmlns:p14="http://schemas.microsoft.com/office/powerpoint/2010/main" xmlns="" val="365024276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Intro">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xmlns="" id="{DF9C7667-EADA-40AC-B931-4642E0A9A4DE}"/>
              </a:ext>
            </a:extLst>
          </p:cNvPr>
          <p:cNvSpPr>
            <a:spLocks noGrp="1"/>
          </p:cNvSpPr>
          <p:nvPr>
            <p:ph type="pic" sz="quarter" idx="13"/>
          </p:nvPr>
        </p:nvSpPr>
        <p:spPr>
          <a:xfrm>
            <a:off x="0" y="0"/>
            <a:ext cx="12192000" cy="6858000"/>
          </a:xfrm>
          <a:prstGeom prst="rect">
            <a:avLst/>
          </a:prstGeom>
          <a:solidFill>
            <a:schemeClr val="tx1">
              <a:lumMod val="50000"/>
              <a:lumOff val="50000"/>
            </a:schemeClr>
          </a:solidFill>
        </p:spPr>
        <p:txBody>
          <a:bodyPr rtlCol="0" anchor="ctr"/>
          <a:lstStyle>
            <a:lvl1pPr marL="0" indent="0">
              <a:buNone/>
              <a:defRPr>
                <a:solidFill>
                  <a:schemeClr val="bg1"/>
                </a:solidFill>
              </a:defRPr>
            </a:lvl1pPr>
          </a:lstStyle>
          <a:p>
            <a:pPr rtl="0"/>
            <a:r>
              <a:rPr lang="en-US" noProof="0" smtClean="0"/>
              <a:t>Click icon to add picture</a:t>
            </a:r>
            <a:endParaRPr lang="en-GB" noProof="0"/>
          </a:p>
        </p:txBody>
      </p:sp>
      <p:sp>
        <p:nvSpPr>
          <p:cNvPr id="2" name="Title 1">
            <a:extLst>
              <a:ext uri="{FF2B5EF4-FFF2-40B4-BE49-F238E27FC236}">
                <a16:creationId xmlns:a16="http://schemas.microsoft.com/office/drawing/2014/main" xmlns="" id="{43379CA9-81D6-424A-8046-4B56E1D25059}"/>
              </a:ext>
            </a:extLst>
          </p:cNvPr>
          <p:cNvSpPr>
            <a:spLocks noGrp="1"/>
          </p:cNvSpPr>
          <p:nvPr>
            <p:ph type="title"/>
          </p:nvPr>
        </p:nvSpPr>
        <p:spPr/>
        <p:txBody>
          <a:bodyPr rtlCol="0"/>
          <a:lstStyle>
            <a:lvl1pPr>
              <a:defRPr cap="all" baseline="0">
                <a:solidFill>
                  <a:schemeClr val="bg1"/>
                </a:solidFill>
              </a:defRPr>
            </a:lvl1pPr>
          </a:lstStyle>
          <a:p>
            <a:pPr rtl="0"/>
            <a:r>
              <a:rPr lang="en-US" noProof="0" smtClean="0"/>
              <a:t>Click to edit Master title style</a:t>
            </a:r>
            <a:endParaRPr lang="en-GB" noProof="0"/>
          </a:p>
        </p:txBody>
      </p:sp>
      <p:sp>
        <p:nvSpPr>
          <p:cNvPr id="10" name="Text Placeholder 9">
            <a:extLst>
              <a:ext uri="{FF2B5EF4-FFF2-40B4-BE49-F238E27FC236}">
                <a16:creationId xmlns:a16="http://schemas.microsoft.com/office/drawing/2014/main" xmlns="" id="{2A60302F-65DB-4E93-B6C3-49E64C44FB53}"/>
              </a:ext>
            </a:extLst>
          </p:cNvPr>
          <p:cNvSpPr>
            <a:spLocks noGrp="1"/>
          </p:cNvSpPr>
          <p:nvPr>
            <p:ph type="body" sz="quarter" idx="14" hasCustomPrompt="1"/>
          </p:nvPr>
        </p:nvSpPr>
        <p:spPr>
          <a:xfrm>
            <a:off x="3429000" y="2240280"/>
            <a:ext cx="4645152" cy="4197096"/>
          </a:xfrm>
          <a:prstGeom prst="rect">
            <a:avLst/>
          </a:prstGeom>
        </p:spPr>
        <p:txBody>
          <a:bodyPr rtlCol="0"/>
          <a:lstStyle>
            <a:lvl1pPr marL="0" indent="0">
              <a:lnSpc>
                <a:spcPts val="28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rtl="0"/>
            <a:r>
              <a:rPr lang="en-GB" noProof="0"/>
              <a:t>Click to edit text</a:t>
            </a:r>
          </a:p>
        </p:txBody>
      </p:sp>
      <p:sp>
        <p:nvSpPr>
          <p:cNvPr id="7" name="Text Placeholder 6">
            <a:extLst>
              <a:ext uri="{FF2B5EF4-FFF2-40B4-BE49-F238E27FC236}">
                <a16:creationId xmlns:a16="http://schemas.microsoft.com/office/drawing/2014/main" xmlns="" id="{EC1CB8E8-F58A-4B26-B8AA-8977FC608E83}"/>
              </a:ext>
            </a:extLst>
          </p:cNvPr>
          <p:cNvSpPr>
            <a:spLocks noGrp="1"/>
          </p:cNvSpPr>
          <p:nvPr>
            <p:ph type="body" sz="quarter" idx="15" hasCustomPrompt="1"/>
          </p:nvPr>
        </p:nvSpPr>
        <p:spPr>
          <a:xfrm>
            <a:off x="630936" y="4498848"/>
            <a:ext cx="2121408" cy="621792"/>
          </a:xfrm>
          <a:prstGeom prst="rect">
            <a:avLst/>
          </a:prstGeom>
        </p:spPr>
        <p:txBody>
          <a:bodyPr lIns="0" rtlCol="0"/>
          <a:lstStyle>
            <a:lvl1pPr marL="0" indent="0">
              <a:lnSpc>
                <a:spcPts val="1800"/>
              </a:lnSpc>
              <a:spcBef>
                <a:spcPts val="0"/>
              </a:spcBef>
              <a:buNone/>
              <a:defRPr sz="1200" b="1"/>
            </a:lvl1pPr>
            <a:lvl2pPr marL="457200" indent="0">
              <a:lnSpc>
                <a:spcPts val="1800"/>
              </a:lnSpc>
              <a:spcBef>
                <a:spcPts val="0"/>
              </a:spcBef>
              <a:buNone/>
              <a:defRPr sz="1200" b="1"/>
            </a:lvl2pPr>
            <a:lvl3pPr marL="914400" indent="0">
              <a:lnSpc>
                <a:spcPts val="1800"/>
              </a:lnSpc>
              <a:spcBef>
                <a:spcPts val="0"/>
              </a:spcBef>
              <a:buNone/>
              <a:defRPr sz="1200" b="1"/>
            </a:lvl3pPr>
            <a:lvl4pPr marL="1371600" indent="0">
              <a:lnSpc>
                <a:spcPts val="1800"/>
              </a:lnSpc>
              <a:spcBef>
                <a:spcPts val="0"/>
              </a:spcBef>
              <a:buNone/>
              <a:defRPr sz="1200" b="1"/>
            </a:lvl4pPr>
            <a:lvl5pPr marL="1828800" indent="0">
              <a:lnSpc>
                <a:spcPts val="1800"/>
              </a:lnSpc>
              <a:spcBef>
                <a:spcPts val="0"/>
              </a:spcBef>
              <a:buNone/>
              <a:defRPr sz="1200" b="1"/>
            </a:lvl5pPr>
          </a:lstStyle>
          <a:p>
            <a:pPr lvl="0" rtl="0"/>
            <a:r>
              <a:rPr lang="en-GB" noProof="0"/>
              <a:t>Click to text</a:t>
            </a:r>
          </a:p>
        </p:txBody>
      </p:sp>
    </p:spTree>
    <p:extLst>
      <p:ext uri="{BB962C8B-B14F-4D97-AF65-F5344CB8AC3E}">
        <p14:creationId xmlns:p14="http://schemas.microsoft.com/office/powerpoint/2010/main" xmlns="" val="198059382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Palette Balance act">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3379CA9-81D6-424A-8046-4B56E1D25059}"/>
              </a:ext>
            </a:extLst>
          </p:cNvPr>
          <p:cNvSpPr>
            <a:spLocks noGrp="1"/>
          </p:cNvSpPr>
          <p:nvPr>
            <p:ph type="title" hasCustomPrompt="1"/>
          </p:nvPr>
        </p:nvSpPr>
        <p:spPr>
          <a:xfrm>
            <a:off x="457199" y="2569464"/>
            <a:ext cx="3619501" cy="1179576"/>
          </a:xfrm>
        </p:spPr>
        <p:txBody>
          <a:bodyPr rtlCol="0" anchor="b" anchorCtr="0">
            <a:normAutofit/>
          </a:bodyPr>
          <a:lstStyle>
            <a:lvl1pPr>
              <a:lnSpc>
                <a:spcPts val="4000"/>
              </a:lnSpc>
              <a:defRPr sz="3200" cap="all" baseline="0"/>
            </a:lvl1pPr>
          </a:lstStyle>
          <a:p>
            <a:pPr rtl="0"/>
            <a:r>
              <a:rPr lang="en-GB" noProof="0"/>
              <a:t>Click to edit title</a:t>
            </a:r>
          </a:p>
        </p:txBody>
      </p:sp>
      <p:sp>
        <p:nvSpPr>
          <p:cNvPr id="9" name="Picture Placeholder 8">
            <a:extLst>
              <a:ext uri="{FF2B5EF4-FFF2-40B4-BE49-F238E27FC236}">
                <a16:creationId xmlns:a16="http://schemas.microsoft.com/office/drawing/2014/main" xmlns="" id="{B2F51F73-5064-47F8-83FD-440E0ED1950B}"/>
              </a:ext>
            </a:extLst>
          </p:cNvPr>
          <p:cNvSpPr>
            <a:spLocks noGrp="1"/>
          </p:cNvSpPr>
          <p:nvPr>
            <p:ph type="pic" sz="quarter" idx="13"/>
          </p:nvPr>
        </p:nvSpPr>
        <p:spPr>
          <a:xfrm>
            <a:off x="4279392" y="1463040"/>
            <a:ext cx="1499616" cy="2194560"/>
          </a:xfrm>
          <a:prstGeom prst="rect">
            <a:avLst/>
          </a:prstGeom>
        </p:spPr>
        <p:txBody>
          <a:bodyPr rtlCol="0"/>
          <a:lstStyle>
            <a:lvl1pPr>
              <a:defRPr sz="2000"/>
            </a:lvl1pPr>
          </a:lstStyle>
          <a:p>
            <a:pPr rtl="0"/>
            <a:r>
              <a:rPr lang="en-US" noProof="0" smtClean="0"/>
              <a:t>Click icon to add picture</a:t>
            </a:r>
            <a:endParaRPr lang="en-GB" noProof="0"/>
          </a:p>
        </p:txBody>
      </p:sp>
      <p:sp>
        <p:nvSpPr>
          <p:cNvPr id="18" name="Picture Placeholder 8">
            <a:extLst>
              <a:ext uri="{FF2B5EF4-FFF2-40B4-BE49-F238E27FC236}">
                <a16:creationId xmlns:a16="http://schemas.microsoft.com/office/drawing/2014/main" xmlns="" id="{06FF689A-8221-42E8-96D4-ED4D3AD501F8}"/>
              </a:ext>
            </a:extLst>
          </p:cNvPr>
          <p:cNvSpPr>
            <a:spLocks noGrp="1"/>
          </p:cNvSpPr>
          <p:nvPr>
            <p:ph type="pic" sz="quarter" idx="14"/>
          </p:nvPr>
        </p:nvSpPr>
        <p:spPr>
          <a:xfrm>
            <a:off x="6227064" y="1463040"/>
            <a:ext cx="1499616" cy="2194560"/>
          </a:xfrm>
          <a:prstGeom prst="rect">
            <a:avLst/>
          </a:prstGeom>
        </p:spPr>
        <p:txBody>
          <a:bodyPr rtlCol="0"/>
          <a:lstStyle>
            <a:lvl1pPr>
              <a:defRPr sz="2000"/>
            </a:lvl1pPr>
          </a:lstStyle>
          <a:p>
            <a:pPr rtl="0"/>
            <a:r>
              <a:rPr lang="en-US" noProof="0" smtClean="0"/>
              <a:t>Click icon to add picture</a:t>
            </a:r>
            <a:endParaRPr lang="en-GB" noProof="0"/>
          </a:p>
        </p:txBody>
      </p:sp>
      <p:sp>
        <p:nvSpPr>
          <p:cNvPr id="19" name="Picture Placeholder 8">
            <a:extLst>
              <a:ext uri="{FF2B5EF4-FFF2-40B4-BE49-F238E27FC236}">
                <a16:creationId xmlns:a16="http://schemas.microsoft.com/office/drawing/2014/main" xmlns="" id="{96424DB2-4D46-493F-A5B8-8901EDA394F2}"/>
              </a:ext>
            </a:extLst>
          </p:cNvPr>
          <p:cNvSpPr>
            <a:spLocks noGrp="1"/>
          </p:cNvSpPr>
          <p:nvPr>
            <p:ph type="pic" sz="quarter" idx="15"/>
          </p:nvPr>
        </p:nvSpPr>
        <p:spPr>
          <a:xfrm>
            <a:off x="8174736" y="1463040"/>
            <a:ext cx="1499616" cy="2194560"/>
          </a:xfrm>
          <a:prstGeom prst="rect">
            <a:avLst/>
          </a:prstGeom>
        </p:spPr>
        <p:txBody>
          <a:bodyPr rtlCol="0"/>
          <a:lstStyle>
            <a:lvl1pPr>
              <a:defRPr sz="2000"/>
            </a:lvl1pPr>
          </a:lstStyle>
          <a:p>
            <a:pPr rtl="0"/>
            <a:r>
              <a:rPr lang="en-US" noProof="0" smtClean="0"/>
              <a:t>Click icon to add picture</a:t>
            </a:r>
            <a:endParaRPr lang="en-GB" noProof="0"/>
          </a:p>
        </p:txBody>
      </p:sp>
      <p:sp>
        <p:nvSpPr>
          <p:cNvPr id="20" name="Picture Placeholder 8">
            <a:extLst>
              <a:ext uri="{FF2B5EF4-FFF2-40B4-BE49-F238E27FC236}">
                <a16:creationId xmlns:a16="http://schemas.microsoft.com/office/drawing/2014/main" xmlns="" id="{0AF2B6E1-5738-41B1-8C15-EA6715490140}"/>
              </a:ext>
            </a:extLst>
          </p:cNvPr>
          <p:cNvSpPr>
            <a:spLocks noGrp="1"/>
          </p:cNvSpPr>
          <p:nvPr>
            <p:ph type="pic" sz="quarter" idx="16"/>
          </p:nvPr>
        </p:nvSpPr>
        <p:spPr>
          <a:xfrm>
            <a:off x="10122408" y="1463040"/>
            <a:ext cx="1499616" cy="2194560"/>
          </a:xfrm>
          <a:prstGeom prst="rect">
            <a:avLst/>
          </a:prstGeom>
        </p:spPr>
        <p:txBody>
          <a:bodyPr rtlCol="0"/>
          <a:lstStyle>
            <a:lvl1pPr>
              <a:defRPr sz="2000"/>
            </a:lvl1pPr>
          </a:lstStyle>
          <a:p>
            <a:pPr rtl="0"/>
            <a:r>
              <a:rPr lang="en-US" noProof="0" smtClean="0"/>
              <a:t>Click icon to add picture</a:t>
            </a:r>
            <a:endParaRPr lang="en-GB" noProof="0"/>
          </a:p>
        </p:txBody>
      </p:sp>
      <p:sp>
        <p:nvSpPr>
          <p:cNvPr id="21" name="Picture Placeholder 8">
            <a:extLst>
              <a:ext uri="{FF2B5EF4-FFF2-40B4-BE49-F238E27FC236}">
                <a16:creationId xmlns:a16="http://schemas.microsoft.com/office/drawing/2014/main" xmlns="" id="{6C8D73EB-347C-4E13-94C8-FA8FADE46559}"/>
              </a:ext>
            </a:extLst>
          </p:cNvPr>
          <p:cNvSpPr>
            <a:spLocks noGrp="1"/>
          </p:cNvSpPr>
          <p:nvPr>
            <p:ph type="pic" sz="quarter" idx="17"/>
          </p:nvPr>
        </p:nvSpPr>
        <p:spPr>
          <a:xfrm>
            <a:off x="4279392" y="4087368"/>
            <a:ext cx="1499616" cy="2194560"/>
          </a:xfrm>
          <a:prstGeom prst="rect">
            <a:avLst/>
          </a:prstGeom>
        </p:spPr>
        <p:txBody>
          <a:bodyPr rtlCol="0"/>
          <a:lstStyle>
            <a:lvl1pPr>
              <a:defRPr sz="2000"/>
            </a:lvl1pPr>
          </a:lstStyle>
          <a:p>
            <a:pPr rtl="0"/>
            <a:r>
              <a:rPr lang="en-US" noProof="0" smtClean="0"/>
              <a:t>Click icon to add picture</a:t>
            </a:r>
            <a:endParaRPr lang="en-GB" noProof="0"/>
          </a:p>
        </p:txBody>
      </p:sp>
      <p:sp>
        <p:nvSpPr>
          <p:cNvPr id="22" name="Picture Placeholder 8">
            <a:extLst>
              <a:ext uri="{FF2B5EF4-FFF2-40B4-BE49-F238E27FC236}">
                <a16:creationId xmlns:a16="http://schemas.microsoft.com/office/drawing/2014/main" xmlns="" id="{9DFA5C56-9B47-4F87-8E12-30A936274F1B}"/>
              </a:ext>
            </a:extLst>
          </p:cNvPr>
          <p:cNvSpPr>
            <a:spLocks noGrp="1"/>
          </p:cNvSpPr>
          <p:nvPr>
            <p:ph type="pic" sz="quarter" idx="18"/>
          </p:nvPr>
        </p:nvSpPr>
        <p:spPr>
          <a:xfrm>
            <a:off x="6227064" y="4087368"/>
            <a:ext cx="1499616" cy="2194560"/>
          </a:xfrm>
          <a:prstGeom prst="rect">
            <a:avLst/>
          </a:prstGeom>
        </p:spPr>
        <p:txBody>
          <a:bodyPr rtlCol="0"/>
          <a:lstStyle>
            <a:lvl1pPr>
              <a:defRPr sz="2000"/>
            </a:lvl1pPr>
          </a:lstStyle>
          <a:p>
            <a:pPr rtl="0"/>
            <a:r>
              <a:rPr lang="en-US" noProof="0" smtClean="0"/>
              <a:t>Click icon to add picture</a:t>
            </a:r>
            <a:endParaRPr lang="en-GB" noProof="0"/>
          </a:p>
        </p:txBody>
      </p:sp>
      <p:sp>
        <p:nvSpPr>
          <p:cNvPr id="23" name="Picture Placeholder 8">
            <a:extLst>
              <a:ext uri="{FF2B5EF4-FFF2-40B4-BE49-F238E27FC236}">
                <a16:creationId xmlns:a16="http://schemas.microsoft.com/office/drawing/2014/main" xmlns="" id="{1E3B5888-98ED-48E4-8AA8-5BAB43F8516C}"/>
              </a:ext>
            </a:extLst>
          </p:cNvPr>
          <p:cNvSpPr>
            <a:spLocks noGrp="1"/>
          </p:cNvSpPr>
          <p:nvPr>
            <p:ph type="pic" sz="quarter" idx="19"/>
          </p:nvPr>
        </p:nvSpPr>
        <p:spPr>
          <a:xfrm>
            <a:off x="8174736" y="4087368"/>
            <a:ext cx="1499616" cy="2194560"/>
          </a:xfrm>
          <a:prstGeom prst="rect">
            <a:avLst/>
          </a:prstGeom>
        </p:spPr>
        <p:txBody>
          <a:bodyPr rtlCol="0"/>
          <a:lstStyle>
            <a:lvl1pPr>
              <a:defRPr sz="2000"/>
            </a:lvl1pPr>
          </a:lstStyle>
          <a:p>
            <a:pPr rtl="0"/>
            <a:r>
              <a:rPr lang="en-US" noProof="0" smtClean="0"/>
              <a:t>Click icon to add picture</a:t>
            </a:r>
            <a:endParaRPr lang="en-GB" noProof="0"/>
          </a:p>
        </p:txBody>
      </p:sp>
      <p:sp>
        <p:nvSpPr>
          <p:cNvPr id="24" name="Picture Placeholder 8">
            <a:extLst>
              <a:ext uri="{FF2B5EF4-FFF2-40B4-BE49-F238E27FC236}">
                <a16:creationId xmlns:a16="http://schemas.microsoft.com/office/drawing/2014/main" xmlns="" id="{569C9EE3-34D1-4DE0-B06C-2F6212F7C329}"/>
              </a:ext>
            </a:extLst>
          </p:cNvPr>
          <p:cNvSpPr>
            <a:spLocks noGrp="1"/>
          </p:cNvSpPr>
          <p:nvPr>
            <p:ph type="pic" sz="quarter" idx="20"/>
          </p:nvPr>
        </p:nvSpPr>
        <p:spPr>
          <a:xfrm>
            <a:off x="10122408" y="4087368"/>
            <a:ext cx="1499616" cy="2194560"/>
          </a:xfrm>
          <a:prstGeom prst="rect">
            <a:avLst/>
          </a:prstGeom>
        </p:spPr>
        <p:txBody>
          <a:bodyPr rtlCol="0"/>
          <a:lstStyle>
            <a:lvl1pPr>
              <a:defRPr sz="2000"/>
            </a:lvl1pPr>
          </a:lstStyle>
          <a:p>
            <a:pPr rtl="0"/>
            <a:r>
              <a:rPr lang="en-US" noProof="0" smtClean="0"/>
              <a:t>Click icon to add picture</a:t>
            </a:r>
            <a:endParaRPr lang="en-GB" noProof="0"/>
          </a:p>
        </p:txBody>
      </p:sp>
    </p:spTree>
    <p:extLst>
      <p:ext uri="{BB962C8B-B14F-4D97-AF65-F5344CB8AC3E}">
        <p14:creationId xmlns:p14="http://schemas.microsoft.com/office/powerpoint/2010/main" xmlns="" val="290190325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Immersive palette Balancing Act">
    <p:bg>
      <p:bgPr>
        <a:solidFill>
          <a:schemeClr val="accent5"/>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xmlns="" id="{50869985-B973-4011-9FA2-83D7EBB2EA53}"/>
              </a:ext>
            </a:extLst>
          </p:cNvPr>
          <p:cNvSpPr/>
          <p:nvPr/>
        </p:nvSpPr>
        <p:spPr>
          <a:xfrm>
            <a:off x="0" y="2400300"/>
            <a:ext cx="4267200" cy="4457700"/>
          </a:xfrm>
          <a:prstGeom prst="rect">
            <a:avLst/>
          </a:prstGeom>
          <a:solidFill>
            <a:srgbClr val="D293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xmlns="" id="{43379CA9-81D6-424A-8046-4B56E1D25059}"/>
              </a:ext>
            </a:extLst>
          </p:cNvPr>
          <p:cNvSpPr>
            <a:spLocks noGrp="1"/>
          </p:cNvSpPr>
          <p:nvPr>
            <p:ph type="title"/>
          </p:nvPr>
        </p:nvSpPr>
        <p:spPr>
          <a:xfrm>
            <a:off x="457199" y="1399032"/>
            <a:ext cx="3619501" cy="877824"/>
          </a:xfrm>
        </p:spPr>
        <p:txBody>
          <a:bodyPr rtlCol="0"/>
          <a:lstStyle>
            <a:lvl1pPr>
              <a:defRPr cap="all" baseline="0">
                <a:solidFill>
                  <a:schemeClr val="bg1"/>
                </a:solidFill>
              </a:defRPr>
            </a:lvl1pPr>
          </a:lstStyle>
          <a:p>
            <a:pPr rtl="0"/>
            <a:r>
              <a:rPr lang="en-US" noProof="0" smtClean="0"/>
              <a:t>Click to edit Master title style</a:t>
            </a:r>
            <a:endParaRPr lang="en-GB" noProof="0"/>
          </a:p>
        </p:txBody>
      </p:sp>
      <p:sp>
        <p:nvSpPr>
          <p:cNvPr id="10" name="Text Placeholder 9">
            <a:extLst>
              <a:ext uri="{FF2B5EF4-FFF2-40B4-BE49-F238E27FC236}">
                <a16:creationId xmlns:a16="http://schemas.microsoft.com/office/drawing/2014/main" xmlns="" id="{2A60302F-65DB-4E93-B6C3-49E64C44FB53}"/>
              </a:ext>
            </a:extLst>
          </p:cNvPr>
          <p:cNvSpPr>
            <a:spLocks noGrp="1"/>
          </p:cNvSpPr>
          <p:nvPr>
            <p:ph type="body" sz="quarter" idx="14" hasCustomPrompt="1"/>
          </p:nvPr>
        </p:nvSpPr>
        <p:spPr>
          <a:xfrm>
            <a:off x="457200" y="2779776"/>
            <a:ext cx="3465576" cy="3255264"/>
          </a:xfrm>
          <a:prstGeom prst="rect">
            <a:avLst/>
          </a:prstGeom>
        </p:spPr>
        <p:txBody>
          <a:bodyPr rtlCol="0"/>
          <a:lstStyle>
            <a:lvl1pPr marL="0" indent="0">
              <a:lnSpc>
                <a:spcPts val="30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rtl="0"/>
            <a:r>
              <a:rPr lang="en-GB" noProof="0"/>
              <a:t>Click to edit text</a:t>
            </a:r>
          </a:p>
        </p:txBody>
      </p:sp>
      <p:sp>
        <p:nvSpPr>
          <p:cNvPr id="7" name="Picture Placeholder 6">
            <a:extLst>
              <a:ext uri="{FF2B5EF4-FFF2-40B4-BE49-F238E27FC236}">
                <a16:creationId xmlns:a16="http://schemas.microsoft.com/office/drawing/2014/main" xmlns="" id="{9A66F217-0E52-4AD8-82BA-AB332C59638C}"/>
              </a:ext>
            </a:extLst>
          </p:cNvPr>
          <p:cNvSpPr>
            <a:spLocks noGrp="1"/>
          </p:cNvSpPr>
          <p:nvPr>
            <p:ph type="pic" sz="quarter" idx="15"/>
          </p:nvPr>
        </p:nvSpPr>
        <p:spPr>
          <a:xfrm>
            <a:off x="4254500" y="0"/>
            <a:ext cx="7480300" cy="6858000"/>
          </a:xfrm>
          <a:prstGeom prst="rect">
            <a:avLst/>
          </a:prstGeom>
        </p:spPr>
        <p:txBody>
          <a:bodyPr rtlCol="0" anchor="ctr"/>
          <a:lstStyle>
            <a:lvl1pPr marL="0" indent="0" algn="ctr">
              <a:buNone/>
              <a:defRPr>
                <a:solidFill>
                  <a:schemeClr val="bg1"/>
                </a:solidFill>
              </a:defRPr>
            </a:lvl1pPr>
          </a:lstStyle>
          <a:p>
            <a:pPr rtl="0"/>
            <a:r>
              <a:rPr lang="en-US" noProof="0" smtClean="0"/>
              <a:t>Click icon to add picture</a:t>
            </a:r>
            <a:endParaRPr lang="en-GB" noProof="0"/>
          </a:p>
        </p:txBody>
      </p:sp>
      <p:sp>
        <p:nvSpPr>
          <p:cNvPr id="8" name="Rectangle 7">
            <a:extLst>
              <a:ext uri="{FF2B5EF4-FFF2-40B4-BE49-F238E27FC236}">
                <a16:creationId xmlns:a16="http://schemas.microsoft.com/office/drawing/2014/main" xmlns="" id="{E75D44F0-DADD-4DCC-82EC-FDB3E9878AA9}"/>
              </a:ext>
            </a:extLst>
          </p:cNvPr>
          <p:cNvSpPr/>
          <p:nvPr/>
        </p:nvSpPr>
        <p:spPr>
          <a:xfrm>
            <a:off x="11734800" y="4445000"/>
            <a:ext cx="457200" cy="2413000"/>
          </a:xfrm>
          <a:prstGeom prst="rect">
            <a:avLst/>
          </a:prstGeom>
          <a:solidFill>
            <a:srgbClr val="884C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9" name="Rectangle 8">
            <a:extLst>
              <a:ext uri="{FF2B5EF4-FFF2-40B4-BE49-F238E27FC236}">
                <a16:creationId xmlns:a16="http://schemas.microsoft.com/office/drawing/2014/main" xmlns="" id="{28CFE2C9-8B6E-4DDA-A5EA-04581F7629F0}"/>
              </a:ext>
            </a:extLst>
          </p:cNvPr>
          <p:cNvSpPr/>
          <p:nvPr/>
        </p:nvSpPr>
        <p:spPr>
          <a:xfrm>
            <a:off x="11734800" y="0"/>
            <a:ext cx="457200" cy="4462272"/>
          </a:xfrm>
          <a:prstGeom prst="rect">
            <a:avLst/>
          </a:prstGeom>
          <a:solidFill>
            <a:srgbClr val="86A2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Tree>
    <p:extLst>
      <p:ext uri="{BB962C8B-B14F-4D97-AF65-F5344CB8AC3E}">
        <p14:creationId xmlns:p14="http://schemas.microsoft.com/office/powerpoint/2010/main" xmlns="" val="2371823428"/>
      </p:ext>
    </p:extLst>
  </p:cSld>
  <p:clrMapOvr>
    <a:masterClrMapping/>
  </p:clrMapOvr>
  <p:extLst>
    <p:ext uri="{DCECCB84-F9BA-43D5-87BE-67443E8EF086}">
      <p15:sldGuideLst xmlns:p15="http://schemas.microsoft.com/office/powerpoint/2012/main" xmlns="">
        <p15:guide id="1"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Intro">
    <p:spTree>
      <p:nvGrpSpPr>
        <p:cNvPr id="1" name=""/>
        <p:cNvGrpSpPr/>
        <p:nvPr/>
      </p:nvGrpSpPr>
      <p:grpSpPr>
        <a:xfrm>
          <a:off x="0" y="0"/>
          <a:ext cx="0" cy="0"/>
          <a:chOff x="0" y="0"/>
          <a:chExt cx="0" cy="0"/>
        </a:xfrm>
      </p:grpSpPr>
      <p:sp>
        <p:nvSpPr>
          <p:cNvPr id="8" name="Picture Placeholder 7">
            <a:extLst>
              <a:ext uri="{FF2B5EF4-FFF2-40B4-BE49-F238E27FC236}">
                <a16:creationId xmlns="" xmlns:a16="http://schemas.microsoft.com/office/drawing/2014/main" id="{DF9C7667-EADA-40AC-B931-4642E0A9A4DE}"/>
              </a:ext>
            </a:extLst>
          </p:cNvPr>
          <p:cNvSpPr>
            <a:spLocks noGrp="1"/>
          </p:cNvSpPr>
          <p:nvPr>
            <p:ph type="pic" sz="quarter" idx="13"/>
          </p:nvPr>
        </p:nvSpPr>
        <p:spPr>
          <a:xfrm>
            <a:off x="0" y="0"/>
            <a:ext cx="12192000" cy="6858000"/>
          </a:xfrm>
          <a:prstGeom prst="rect">
            <a:avLst/>
          </a:prstGeom>
          <a:solidFill>
            <a:schemeClr val="tx1">
              <a:lumMod val="50000"/>
              <a:lumOff val="50000"/>
            </a:schemeClr>
          </a:solidFill>
        </p:spPr>
        <p:txBody>
          <a:bodyPr anchor="ctr"/>
          <a:lstStyle>
            <a:lvl1pPr marL="0" indent="0">
              <a:buNone/>
              <a:defRPr>
                <a:solidFill>
                  <a:schemeClr val="bg1"/>
                </a:solidFill>
              </a:defRPr>
            </a:lvl1pPr>
          </a:lstStyle>
          <a:p>
            <a:r>
              <a:rPr lang="en-US" smtClean="0"/>
              <a:t>Click icon to add picture</a:t>
            </a:r>
            <a:endParaRPr lang="en-US" dirty="0"/>
          </a:p>
        </p:txBody>
      </p:sp>
      <p:sp>
        <p:nvSpPr>
          <p:cNvPr id="2" name="Title 1">
            <a:extLst>
              <a:ext uri="{FF2B5EF4-FFF2-40B4-BE49-F238E27FC236}">
                <a16:creationId xmlns="" xmlns:a16="http://schemas.microsoft.com/office/drawing/2014/main" id="{43379CA9-81D6-424A-8046-4B56E1D25059}"/>
              </a:ext>
            </a:extLst>
          </p:cNvPr>
          <p:cNvSpPr>
            <a:spLocks noGrp="1"/>
          </p:cNvSpPr>
          <p:nvPr>
            <p:ph type="title"/>
          </p:nvPr>
        </p:nvSpPr>
        <p:spPr/>
        <p:txBody>
          <a:bodyPr/>
          <a:lstStyle>
            <a:lvl1pPr>
              <a:defRPr cap="all" baseline="0">
                <a:solidFill>
                  <a:schemeClr val="bg1"/>
                </a:solidFill>
              </a:defRPr>
            </a:lvl1pPr>
          </a:lstStyle>
          <a:p>
            <a:r>
              <a:rPr lang="en-US" smtClean="0"/>
              <a:t>Click to edit Master title style</a:t>
            </a:r>
            <a:endParaRPr lang="en-US" dirty="0"/>
          </a:p>
        </p:txBody>
      </p:sp>
      <p:sp>
        <p:nvSpPr>
          <p:cNvPr id="10" name="Text Placeholder 9">
            <a:extLst>
              <a:ext uri="{FF2B5EF4-FFF2-40B4-BE49-F238E27FC236}">
                <a16:creationId xmlns="" xmlns:a16="http://schemas.microsoft.com/office/drawing/2014/main" id="{2A60302F-65DB-4E93-B6C3-49E64C44FB53}"/>
              </a:ext>
            </a:extLst>
          </p:cNvPr>
          <p:cNvSpPr>
            <a:spLocks noGrp="1"/>
          </p:cNvSpPr>
          <p:nvPr>
            <p:ph type="body" sz="quarter" idx="14" hasCustomPrompt="1"/>
          </p:nvPr>
        </p:nvSpPr>
        <p:spPr>
          <a:xfrm>
            <a:off x="3429000" y="2240280"/>
            <a:ext cx="4645152" cy="4197096"/>
          </a:xfrm>
          <a:prstGeom prst="rect">
            <a:avLst/>
          </a:prstGeom>
        </p:spPr>
        <p:txBody>
          <a:bodyPr/>
          <a:lstStyle>
            <a:lvl1pPr marL="0" indent="0">
              <a:lnSpc>
                <a:spcPts val="28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7" name="Text Placeholder 6">
            <a:extLst>
              <a:ext uri="{FF2B5EF4-FFF2-40B4-BE49-F238E27FC236}">
                <a16:creationId xmlns="" xmlns:a16="http://schemas.microsoft.com/office/drawing/2014/main" id="{EC1CB8E8-F58A-4B26-B8AA-8977FC608E83}"/>
              </a:ext>
            </a:extLst>
          </p:cNvPr>
          <p:cNvSpPr>
            <a:spLocks noGrp="1"/>
          </p:cNvSpPr>
          <p:nvPr>
            <p:ph type="body" sz="quarter" idx="15" hasCustomPrompt="1"/>
          </p:nvPr>
        </p:nvSpPr>
        <p:spPr>
          <a:xfrm>
            <a:off x="630936" y="4498848"/>
            <a:ext cx="2121408" cy="621792"/>
          </a:xfrm>
          <a:prstGeom prst="rect">
            <a:avLst/>
          </a:prstGeom>
        </p:spPr>
        <p:txBody>
          <a:bodyPr lIns="0"/>
          <a:lstStyle>
            <a:lvl1pPr marL="0" indent="0">
              <a:lnSpc>
                <a:spcPts val="1800"/>
              </a:lnSpc>
              <a:spcBef>
                <a:spcPts val="0"/>
              </a:spcBef>
              <a:buNone/>
              <a:defRPr sz="1200" b="1"/>
            </a:lvl1pPr>
            <a:lvl2pPr marL="457200" indent="0">
              <a:lnSpc>
                <a:spcPts val="1800"/>
              </a:lnSpc>
              <a:spcBef>
                <a:spcPts val="0"/>
              </a:spcBef>
              <a:buNone/>
              <a:defRPr sz="1200" b="1"/>
            </a:lvl2pPr>
            <a:lvl3pPr marL="914400" indent="0">
              <a:lnSpc>
                <a:spcPts val="1800"/>
              </a:lnSpc>
              <a:spcBef>
                <a:spcPts val="0"/>
              </a:spcBef>
              <a:buNone/>
              <a:defRPr sz="1200" b="1"/>
            </a:lvl3pPr>
            <a:lvl4pPr marL="1371600" indent="0">
              <a:lnSpc>
                <a:spcPts val="1800"/>
              </a:lnSpc>
              <a:spcBef>
                <a:spcPts val="0"/>
              </a:spcBef>
              <a:buNone/>
              <a:defRPr sz="1200" b="1"/>
            </a:lvl4pPr>
            <a:lvl5pPr marL="1828800" indent="0">
              <a:lnSpc>
                <a:spcPts val="1800"/>
              </a:lnSpc>
              <a:spcBef>
                <a:spcPts val="0"/>
              </a:spcBef>
              <a:buNone/>
              <a:defRPr sz="1200" b="1"/>
            </a:lvl5pPr>
          </a:lstStyle>
          <a:p>
            <a:pPr lvl="0"/>
            <a:r>
              <a:rPr lang="en-US"/>
              <a:t>Click to text</a:t>
            </a:r>
          </a:p>
        </p:txBody>
      </p:sp>
    </p:spTree>
    <p:extLst>
      <p:ext uri="{BB962C8B-B14F-4D97-AF65-F5344CB8AC3E}">
        <p14:creationId xmlns="" xmlns:p14="http://schemas.microsoft.com/office/powerpoint/2010/main" val="198059382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Instructions">
    <p:spTree>
      <p:nvGrpSpPr>
        <p:cNvPr id="1" name=""/>
        <p:cNvGrpSpPr/>
        <p:nvPr/>
      </p:nvGrpSpPr>
      <p:grpSpPr>
        <a:xfrm>
          <a:off x="0" y="0"/>
          <a:ext cx="0" cy="0"/>
          <a:chOff x="0" y="0"/>
          <a:chExt cx="0" cy="0"/>
        </a:xfrm>
      </p:grpSpPr>
      <p:sp>
        <p:nvSpPr>
          <p:cNvPr id="9" name="Rectangle 8" hidden="1"/>
          <p:cNvSpPr/>
          <p:nvPr/>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rtl="0"/>
            <a:endParaRPr lang="en-US" sz="1800" dirty="0"/>
          </a:p>
        </p:txBody>
      </p:sp>
      <p:sp>
        <p:nvSpPr>
          <p:cNvPr id="12" name="Title 1">
            <a:extLst>
              <a:ext uri="{FF2B5EF4-FFF2-40B4-BE49-F238E27FC236}">
                <a16:creationId xmlns:a16="http://schemas.microsoft.com/office/drawing/2014/main" xmlns="" id="{96FEDCD9-19A7-423B-ABE0-DDD032DE8879}"/>
              </a:ext>
            </a:extLst>
          </p:cNvPr>
          <p:cNvSpPr>
            <a:spLocks noGrp="1"/>
          </p:cNvSpPr>
          <p:nvPr>
            <p:ph type="title"/>
          </p:nvPr>
        </p:nvSpPr>
        <p:spPr>
          <a:xfrm>
            <a:off x="457199" y="914400"/>
            <a:ext cx="7467601" cy="1572768"/>
          </a:xfrm>
        </p:spPr>
        <p:txBody>
          <a:bodyPr rtlCol="0"/>
          <a:lstStyle>
            <a:lvl1pPr>
              <a:lnSpc>
                <a:spcPts val="4600"/>
              </a:lnSpc>
              <a:defRPr/>
            </a:lvl1pPr>
          </a:lstStyle>
          <a:p>
            <a:pPr rtl="0"/>
            <a:r>
              <a:rPr lang="en-US" noProof="0" smtClean="0"/>
              <a:t>Click to edit Master title style</a:t>
            </a:r>
            <a:endParaRPr lang="en-GB" noProof="0"/>
          </a:p>
        </p:txBody>
      </p:sp>
      <p:sp>
        <p:nvSpPr>
          <p:cNvPr id="14" name="Text Placeholder 9">
            <a:extLst>
              <a:ext uri="{FF2B5EF4-FFF2-40B4-BE49-F238E27FC236}">
                <a16:creationId xmlns:a16="http://schemas.microsoft.com/office/drawing/2014/main" xmlns="" id="{EBD7372B-17B4-4062-8BFA-745581B27349}"/>
              </a:ext>
            </a:extLst>
          </p:cNvPr>
          <p:cNvSpPr>
            <a:spLocks noGrp="1"/>
          </p:cNvSpPr>
          <p:nvPr>
            <p:ph type="body" sz="quarter" idx="14" hasCustomPrompt="1"/>
          </p:nvPr>
        </p:nvSpPr>
        <p:spPr>
          <a:xfrm>
            <a:off x="457200" y="2540000"/>
            <a:ext cx="6591300" cy="3403600"/>
          </a:xfrm>
          <a:prstGeom prst="rect">
            <a:avLst/>
          </a:prstGeom>
        </p:spPr>
        <p:txBody>
          <a:bodyPr rtlCol="0"/>
          <a:lstStyle>
            <a:lvl1pPr marL="342900" indent="-342900">
              <a:lnSpc>
                <a:spcPts val="3000"/>
              </a:lnSpc>
              <a:spcBef>
                <a:spcPts val="0"/>
              </a:spcBef>
              <a:buFont typeface="+mj-lt"/>
              <a:buAutoNum type="arabicPeriod"/>
              <a:defRPr sz="1800"/>
            </a:lvl1pPr>
            <a:lvl2pPr marL="457200" indent="0">
              <a:buNone/>
              <a:defRPr sz="2400"/>
            </a:lvl2pPr>
            <a:lvl3pPr marL="914400" indent="0">
              <a:buNone/>
              <a:defRPr sz="2400"/>
            </a:lvl3pPr>
            <a:lvl4pPr marL="1371600" indent="0">
              <a:buNone/>
              <a:defRPr sz="2400"/>
            </a:lvl4pPr>
            <a:lvl5pPr marL="1828800" indent="0">
              <a:buNone/>
              <a:defRPr sz="2400"/>
            </a:lvl5pPr>
          </a:lstStyle>
          <a:p>
            <a:pPr lvl="0" rtl="0"/>
            <a:r>
              <a:rPr lang="en-GB" noProof="0"/>
              <a:t>Click to edit text</a:t>
            </a:r>
          </a:p>
        </p:txBody>
      </p:sp>
      <p:sp>
        <p:nvSpPr>
          <p:cNvPr id="3" name="Picture Placeholder 2">
            <a:extLst>
              <a:ext uri="{FF2B5EF4-FFF2-40B4-BE49-F238E27FC236}">
                <a16:creationId xmlns:a16="http://schemas.microsoft.com/office/drawing/2014/main" xmlns="" id="{C09A28F9-9D68-48A2-A1AD-C1C318C0EC8D}"/>
              </a:ext>
            </a:extLst>
          </p:cNvPr>
          <p:cNvSpPr>
            <a:spLocks noGrp="1"/>
          </p:cNvSpPr>
          <p:nvPr>
            <p:ph type="pic" sz="quarter" idx="15"/>
          </p:nvPr>
        </p:nvSpPr>
        <p:spPr>
          <a:xfrm>
            <a:off x="8115300" y="1384300"/>
            <a:ext cx="3410712" cy="4572000"/>
          </a:xfrm>
          <a:prstGeom prst="roundRect">
            <a:avLst>
              <a:gd name="adj" fmla="val 2543"/>
            </a:avLst>
          </a:prstGeom>
        </p:spPr>
        <p:txBody>
          <a:bodyPr rtlCol="0" anchor="ctr"/>
          <a:lstStyle>
            <a:lvl1pPr marL="0" indent="0" algn="ctr">
              <a:buNone/>
              <a:defRPr/>
            </a:lvl1pPr>
          </a:lstStyle>
          <a:p>
            <a:pPr rtl="0"/>
            <a:r>
              <a:rPr lang="en-US" noProof="0" smtClean="0"/>
              <a:t>Click icon to add picture</a:t>
            </a:r>
            <a:endParaRPr lang="en-GB" noProof="0"/>
          </a:p>
        </p:txBody>
      </p:sp>
    </p:spTree>
    <p:extLst>
      <p:ext uri="{BB962C8B-B14F-4D97-AF65-F5344CB8AC3E}">
        <p14:creationId xmlns:p14="http://schemas.microsoft.com/office/powerpoint/2010/main" xmlns="" val="2185836540"/>
      </p:ext>
    </p:extLst>
  </p:cSld>
  <p:clrMapOvr>
    <a:masterClrMapping/>
  </p:clrMapOvr>
  <p:extLst>
    <p:ext uri="{DCECCB84-F9BA-43D5-87BE-67443E8EF086}">
      <p15:sldGuideLst xmlns:p15="http://schemas.microsoft.com/office/powerpoint/2012/main" xmlns="">
        <p15:guide id="1" orient="horz" pos="1032" userDrawn="1">
          <p15:clr>
            <a:srgbClr val="FBAE40"/>
          </p15:clr>
        </p15:guide>
        <p15:guide id="2" pos="336" userDrawn="1">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5" name="Date Placeholder 4"/>
          <p:cNvSpPr>
            <a:spLocks noGrp="1"/>
          </p:cNvSpPr>
          <p:nvPr>
            <p:ph type="dt" sz="half" idx="10"/>
          </p:nvPr>
        </p:nvSpPr>
        <p:spPr/>
        <p:txBody>
          <a:bodyPr/>
          <a:lstStyle/>
          <a:p>
            <a:fld id="{B61BEF0D-F0BB-DE4B-95CE-6DB70DBA9567}" type="datetimeFigureOut">
              <a:rPr lang="en-US" smtClean="0"/>
              <a:pPr/>
              <a:t>12/13/2022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
        <p:nvSpPr>
          <p:cNvPr id="9" name="Content Placeholder 8"/>
          <p:cNvSpPr>
            <a:spLocks noGrp="1"/>
          </p:cNvSpPr>
          <p:nvPr>
            <p:ph sz="quarter" idx="1"/>
          </p:nvPr>
        </p:nvSpPr>
        <p:spPr>
          <a:xfrm>
            <a:off x="609600" y="1600200"/>
            <a:ext cx="4876800" cy="4572000"/>
          </a:xfrm>
          <a:prstGeom prst="rect">
            <a:avLst/>
          </a:prstGeo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1" name="Content Placeholder 10"/>
          <p:cNvSpPr>
            <a:spLocks noGrp="1"/>
          </p:cNvSpPr>
          <p:nvPr>
            <p:ph sz="quarter" idx="2"/>
          </p:nvPr>
        </p:nvSpPr>
        <p:spPr>
          <a:xfrm>
            <a:off x="5693664" y="1600200"/>
            <a:ext cx="4876800" cy="4572000"/>
          </a:xfrm>
          <a:prstGeom prst="rect">
            <a:avLst/>
          </a:prstGeo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transition spd="med">
    <p:fade/>
  </p:transition>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8" name="Content Placeholder 7"/>
          <p:cNvSpPr>
            <a:spLocks noGrp="1"/>
          </p:cNvSpPr>
          <p:nvPr>
            <p:ph sz="quarter" idx="1"/>
          </p:nvPr>
        </p:nvSpPr>
        <p:spPr>
          <a:xfrm>
            <a:off x="609600" y="1600200"/>
            <a:ext cx="9956800" cy="4873752"/>
          </a:xfrm>
          <a:prstGeom prst="rect">
            <a:avLst/>
          </a:prstGeo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4"/>
          </p:nvPr>
        </p:nvSpPr>
        <p:spPr/>
        <p:txBody>
          <a:bodyPr rtlCol="0"/>
          <a:lstStyle/>
          <a:p>
            <a:fld id="{B61BEF0D-F0BB-DE4B-95CE-6DB70DBA9567}" type="datetimeFigureOut">
              <a:rPr lang="en-US" smtClean="0"/>
              <a:pPr/>
              <a:t>12/13/2022</a:t>
            </a:fld>
            <a:endParaRPr lang="en-US" dirty="0"/>
          </a:p>
        </p:txBody>
      </p:sp>
      <p:sp>
        <p:nvSpPr>
          <p:cNvPr id="9" name="Slide Number Placeholder 8"/>
          <p:cNvSpPr>
            <a:spLocks noGrp="1"/>
          </p:cNvSpPr>
          <p:nvPr>
            <p:ph type="sldNum" sz="quarter" idx="15"/>
          </p:nvPr>
        </p:nvSpPr>
        <p:spPr/>
        <p:txBody>
          <a:bodyPr rtlCol="0"/>
          <a:lstStyle/>
          <a:p>
            <a:fld id="{D57F1E4F-1CFF-5643-939E-217C01CDF565}" type="slidenum">
              <a:rPr lang="en-US" smtClean="0"/>
              <a:pPr/>
              <a:t>‹#›</a:t>
            </a:fld>
            <a:endParaRPr lang="en-US" dirty="0"/>
          </a:p>
        </p:txBody>
      </p:sp>
      <p:sp>
        <p:nvSpPr>
          <p:cNvPr id="10" name="Footer Placeholder 9"/>
          <p:cNvSpPr>
            <a:spLocks noGrp="1"/>
          </p:cNvSpPr>
          <p:nvPr>
            <p:ph type="ftr" sz="quarter" idx="16"/>
          </p:nvPr>
        </p:nvSpPr>
        <p:spPr/>
        <p:txBody>
          <a:bodyPr rtlCol="0"/>
          <a:lstStyle/>
          <a:p>
            <a:endParaRPr lang="en-US" dirty="0"/>
          </a:p>
        </p:txBody>
      </p:sp>
    </p:spTree>
  </p:cSld>
  <p:clrMapOvr>
    <a:masterClrMapping/>
  </p:clrMapOvr>
  <p:transition spd="med">
    <p:fade/>
  </p:transition>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Palette Wellspring">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3379CA9-81D6-424A-8046-4B56E1D25059}"/>
              </a:ext>
            </a:extLst>
          </p:cNvPr>
          <p:cNvSpPr>
            <a:spLocks noGrp="1"/>
          </p:cNvSpPr>
          <p:nvPr>
            <p:ph type="title" hasCustomPrompt="1"/>
          </p:nvPr>
        </p:nvSpPr>
        <p:spPr>
          <a:xfrm>
            <a:off x="457199" y="2569464"/>
            <a:ext cx="3619501" cy="1179576"/>
          </a:xfrm>
        </p:spPr>
        <p:txBody>
          <a:bodyPr rtlCol="0" anchor="b" anchorCtr="0">
            <a:normAutofit/>
          </a:bodyPr>
          <a:lstStyle>
            <a:lvl1pPr>
              <a:lnSpc>
                <a:spcPts val="4000"/>
              </a:lnSpc>
              <a:defRPr sz="3200"/>
            </a:lvl1pPr>
          </a:lstStyle>
          <a:p>
            <a:pPr rtl="0"/>
            <a:r>
              <a:rPr lang="en-GB" noProof="0"/>
              <a:t>Click to edit title</a:t>
            </a:r>
          </a:p>
        </p:txBody>
      </p:sp>
      <p:sp>
        <p:nvSpPr>
          <p:cNvPr id="9" name="Picture Placeholder 8">
            <a:extLst>
              <a:ext uri="{FF2B5EF4-FFF2-40B4-BE49-F238E27FC236}">
                <a16:creationId xmlns:a16="http://schemas.microsoft.com/office/drawing/2014/main" xmlns="" id="{B2F51F73-5064-47F8-83FD-440E0ED1950B}"/>
              </a:ext>
            </a:extLst>
          </p:cNvPr>
          <p:cNvSpPr>
            <a:spLocks noGrp="1"/>
          </p:cNvSpPr>
          <p:nvPr>
            <p:ph type="pic" sz="quarter" idx="13"/>
          </p:nvPr>
        </p:nvSpPr>
        <p:spPr>
          <a:xfrm>
            <a:off x="4279392" y="1463040"/>
            <a:ext cx="1499616" cy="2194560"/>
          </a:xfrm>
          <a:prstGeom prst="rect">
            <a:avLst/>
          </a:prstGeom>
        </p:spPr>
        <p:txBody>
          <a:bodyPr rtlCol="0"/>
          <a:lstStyle>
            <a:lvl1pPr>
              <a:defRPr sz="2000"/>
            </a:lvl1pPr>
          </a:lstStyle>
          <a:p>
            <a:pPr rtl="0"/>
            <a:r>
              <a:rPr lang="en-US" noProof="0" smtClean="0"/>
              <a:t>Click icon to add picture</a:t>
            </a:r>
            <a:endParaRPr lang="en-GB" noProof="0"/>
          </a:p>
        </p:txBody>
      </p:sp>
      <p:sp>
        <p:nvSpPr>
          <p:cNvPr id="18" name="Picture Placeholder 8">
            <a:extLst>
              <a:ext uri="{FF2B5EF4-FFF2-40B4-BE49-F238E27FC236}">
                <a16:creationId xmlns:a16="http://schemas.microsoft.com/office/drawing/2014/main" xmlns="" id="{06FF689A-8221-42E8-96D4-ED4D3AD501F8}"/>
              </a:ext>
            </a:extLst>
          </p:cNvPr>
          <p:cNvSpPr>
            <a:spLocks noGrp="1"/>
          </p:cNvSpPr>
          <p:nvPr>
            <p:ph type="pic" sz="quarter" idx="14"/>
          </p:nvPr>
        </p:nvSpPr>
        <p:spPr>
          <a:xfrm>
            <a:off x="6227064" y="1463040"/>
            <a:ext cx="1499616" cy="2194560"/>
          </a:xfrm>
          <a:prstGeom prst="rect">
            <a:avLst/>
          </a:prstGeom>
        </p:spPr>
        <p:txBody>
          <a:bodyPr rtlCol="0"/>
          <a:lstStyle>
            <a:lvl1pPr>
              <a:defRPr sz="2000"/>
            </a:lvl1pPr>
          </a:lstStyle>
          <a:p>
            <a:pPr rtl="0"/>
            <a:r>
              <a:rPr lang="en-US" noProof="0" smtClean="0"/>
              <a:t>Click icon to add picture</a:t>
            </a:r>
            <a:endParaRPr lang="en-GB" noProof="0"/>
          </a:p>
        </p:txBody>
      </p:sp>
      <p:sp>
        <p:nvSpPr>
          <p:cNvPr id="19" name="Picture Placeholder 8">
            <a:extLst>
              <a:ext uri="{FF2B5EF4-FFF2-40B4-BE49-F238E27FC236}">
                <a16:creationId xmlns:a16="http://schemas.microsoft.com/office/drawing/2014/main" xmlns="" id="{96424DB2-4D46-493F-A5B8-8901EDA394F2}"/>
              </a:ext>
            </a:extLst>
          </p:cNvPr>
          <p:cNvSpPr>
            <a:spLocks noGrp="1"/>
          </p:cNvSpPr>
          <p:nvPr>
            <p:ph type="pic" sz="quarter" idx="15"/>
          </p:nvPr>
        </p:nvSpPr>
        <p:spPr>
          <a:xfrm>
            <a:off x="8174736" y="1463040"/>
            <a:ext cx="1499616" cy="2194560"/>
          </a:xfrm>
          <a:prstGeom prst="rect">
            <a:avLst/>
          </a:prstGeom>
        </p:spPr>
        <p:txBody>
          <a:bodyPr rtlCol="0"/>
          <a:lstStyle>
            <a:lvl1pPr>
              <a:defRPr sz="2000"/>
            </a:lvl1pPr>
          </a:lstStyle>
          <a:p>
            <a:pPr rtl="0"/>
            <a:r>
              <a:rPr lang="en-US" noProof="0" smtClean="0"/>
              <a:t>Click icon to add picture</a:t>
            </a:r>
            <a:endParaRPr lang="en-GB" noProof="0"/>
          </a:p>
        </p:txBody>
      </p:sp>
      <p:sp>
        <p:nvSpPr>
          <p:cNvPr id="20" name="Picture Placeholder 8">
            <a:extLst>
              <a:ext uri="{FF2B5EF4-FFF2-40B4-BE49-F238E27FC236}">
                <a16:creationId xmlns:a16="http://schemas.microsoft.com/office/drawing/2014/main" xmlns="" id="{0AF2B6E1-5738-41B1-8C15-EA6715490140}"/>
              </a:ext>
            </a:extLst>
          </p:cNvPr>
          <p:cNvSpPr>
            <a:spLocks noGrp="1"/>
          </p:cNvSpPr>
          <p:nvPr>
            <p:ph type="pic" sz="quarter" idx="16"/>
          </p:nvPr>
        </p:nvSpPr>
        <p:spPr>
          <a:xfrm>
            <a:off x="10122408" y="1463040"/>
            <a:ext cx="1499616" cy="2194560"/>
          </a:xfrm>
          <a:prstGeom prst="rect">
            <a:avLst/>
          </a:prstGeom>
        </p:spPr>
        <p:txBody>
          <a:bodyPr rtlCol="0"/>
          <a:lstStyle>
            <a:lvl1pPr>
              <a:defRPr sz="2000"/>
            </a:lvl1pPr>
          </a:lstStyle>
          <a:p>
            <a:pPr rtl="0"/>
            <a:r>
              <a:rPr lang="en-US" noProof="0" smtClean="0"/>
              <a:t>Click icon to add picture</a:t>
            </a:r>
            <a:endParaRPr lang="en-GB" noProof="0"/>
          </a:p>
        </p:txBody>
      </p:sp>
      <p:sp>
        <p:nvSpPr>
          <p:cNvPr id="21" name="Picture Placeholder 8">
            <a:extLst>
              <a:ext uri="{FF2B5EF4-FFF2-40B4-BE49-F238E27FC236}">
                <a16:creationId xmlns:a16="http://schemas.microsoft.com/office/drawing/2014/main" xmlns="" id="{6C8D73EB-347C-4E13-94C8-FA8FADE46559}"/>
              </a:ext>
            </a:extLst>
          </p:cNvPr>
          <p:cNvSpPr>
            <a:spLocks noGrp="1"/>
          </p:cNvSpPr>
          <p:nvPr>
            <p:ph type="pic" sz="quarter" idx="17"/>
          </p:nvPr>
        </p:nvSpPr>
        <p:spPr>
          <a:xfrm>
            <a:off x="4279392" y="4087368"/>
            <a:ext cx="1499616" cy="2194560"/>
          </a:xfrm>
          <a:prstGeom prst="rect">
            <a:avLst/>
          </a:prstGeom>
        </p:spPr>
        <p:txBody>
          <a:bodyPr rtlCol="0"/>
          <a:lstStyle>
            <a:lvl1pPr>
              <a:defRPr sz="2000"/>
            </a:lvl1pPr>
          </a:lstStyle>
          <a:p>
            <a:pPr rtl="0"/>
            <a:r>
              <a:rPr lang="en-US" noProof="0" smtClean="0"/>
              <a:t>Click icon to add picture</a:t>
            </a:r>
            <a:endParaRPr lang="en-GB" noProof="0"/>
          </a:p>
        </p:txBody>
      </p:sp>
      <p:sp>
        <p:nvSpPr>
          <p:cNvPr id="22" name="Picture Placeholder 8">
            <a:extLst>
              <a:ext uri="{FF2B5EF4-FFF2-40B4-BE49-F238E27FC236}">
                <a16:creationId xmlns:a16="http://schemas.microsoft.com/office/drawing/2014/main" xmlns="" id="{9DFA5C56-9B47-4F87-8E12-30A936274F1B}"/>
              </a:ext>
            </a:extLst>
          </p:cNvPr>
          <p:cNvSpPr>
            <a:spLocks noGrp="1"/>
          </p:cNvSpPr>
          <p:nvPr>
            <p:ph type="pic" sz="quarter" idx="18"/>
          </p:nvPr>
        </p:nvSpPr>
        <p:spPr>
          <a:xfrm>
            <a:off x="6227064" y="4087368"/>
            <a:ext cx="1499616" cy="2194560"/>
          </a:xfrm>
          <a:prstGeom prst="rect">
            <a:avLst/>
          </a:prstGeom>
        </p:spPr>
        <p:txBody>
          <a:bodyPr rtlCol="0"/>
          <a:lstStyle>
            <a:lvl1pPr>
              <a:defRPr sz="2000"/>
            </a:lvl1pPr>
          </a:lstStyle>
          <a:p>
            <a:pPr rtl="0"/>
            <a:r>
              <a:rPr lang="en-US" noProof="0" smtClean="0"/>
              <a:t>Click icon to add picture</a:t>
            </a:r>
            <a:endParaRPr lang="en-GB" noProof="0"/>
          </a:p>
        </p:txBody>
      </p:sp>
      <p:sp>
        <p:nvSpPr>
          <p:cNvPr id="23" name="Picture Placeholder 8">
            <a:extLst>
              <a:ext uri="{FF2B5EF4-FFF2-40B4-BE49-F238E27FC236}">
                <a16:creationId xmlns:a16="http://schemas.microsoft.com/office/drawing/2014/main" xmlns="" id="{1E3B5888-98ED-48E4-8AA8-5BAB43F8516C}"/>
              </a:ext>
            </a:extLst>
          </p:cNvPr>
          <p:cNvSpPr>
            <a:spLocks noGrp="1"/>
          </p:cNvSpPr>
          <p:nvPr>
            <p:ph type="pic" sz="quarter" idx="19"/>
          </p:nvPr>
        </p:nvSpPr>
        <p:spPr>
          <a:xfrm>
            <a:off x="8174736" y="4087368"/>
            <a:ext cx="1499616" cy="2194560"/>
          </a:xfrm>
          <a:prstGeom prst="rect">
            <a:avLst/>
          </a:prstGeom>
        </p:spPr>
        <p:txBody>
          <a:bodyPr rtlCol="0"/>
          <a:lstStyle>
            <a:lvl1pPr>
              <a:defRPr sz="2000"/>
            </a:lvl1pPr>
          </a:lstStyle>
          <a:p>
            <a:pPr rtl="0"/>
            <a:r>
              <a:rPr lang="en-US" noProof="0" smtClean="0"/>
              <a:t>Click icon to add picture</a:t>
            </a:r>
            <a:endParaRPr lang="en-GB" noProof="0"/>
          </a:p>
        </p:txBody>
      </p:sp>
      <p:sp>
        <p:nvSpPr>
          <p:cNvPr id="24" name="Picture Placeholder 8">
            <a:extLst>
              <a:ext uri="{FF2B5EF4-FFF2-40B4-BE49-F238E27FC236}">
                <a16:creationId xmlns:a16="http://schemas.microsoft.com/office/drawing/2014/main" xmlns="" id="{569C9EE3-34D1-4DE0-B06C-2F6212F7C329}"/>
              </a:ext>
            </a:extLst>
          </p:cNvPr>
          <p:cNvSpPr>
            <a:spLocks noGrp="1"/>
          </p:cNvSpPr>
          <p:nvPr>
            <p:ph type="pic" sz="quarter" idx="20"/>
          </p:nvPr>
        </p:nvSpPr>
        <p:spPr>
          <a:xfrm>
            <a:off x="10122408" y="4087368"/>
            <a:ext cx="1499616" cy="2194560"/>
          </a:xfrm>
          <a:prstGeom prst="rect">
            <a:avLst/>
          </a:prstGeom>
        </p:spPr>
        <p:txBody>
          <a:bodyPr rtlCol="0"/>
          <a:lstStyle>
            <a:lvl1pPr>
              <a:defRPr sz="2000"/>
            </a:lvl1pPr>
          </a:lstStyle>
          <a:p>
            <a:pPr rtl="0"/>
            <a:r>
              <a:rPr lang="en-US" noProof="0" smtClean="0"/>
              <a:t>Click icon to add picture</a:t>
            </a:r>
            <a:endParaRPr lang="en-GB" noProof="0"/>
          </a:p>
        </p:txBody>
      </p:sp>
    </p:spTree>
    <p:extLst>
      <p:ext uri="{BB962C8B-B14F-4D97-AF65-F5344CB8AC3E}">
        <p14:creationId xmlns:p14="http://schemas.microsoft.com/office/powerpoint/2010/main" xmlns="" val="220594213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Immersive palette Wellspring">
    <p:bg>
      <p:bgPr>
        <a:solidFill>
          <a:schemeClr val="tx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xmlns="" id="{C186ECD6-DF3C-4CA6-9A77-ED32AC37F81F}"/>
              </a:ext>
            </a:extLst>
          </p:cNvPr>
          <p:cNvSpPr/>
          <p:nvPr userDrawn="1"/>
        </p:nvSpPr>
        <p:spPr>
          <a:xfrm>
            <a:off x="0" y="0"/>
            <a:ext cx="2445488" cy="457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9" name="Rectangle 8">
            <a:extLst>
              <a:ext uri="{FF2B5EF4-FFF2-40B4-BE49-F238E27FC236}">
                <a16:creationId xmlns:a16="http://schemas.microsoft.com/office/drawing/2014/main" xmlns="" id="{8D3F081E-4462-4B33-A41E-0432A3B439D9}"/>
              </a:ext>
            </a:extLst>
          </p:cNvPr>
          <p:cNvSpPr/>
          <p:nvPr userDrawn="1"/>
        </p:nvSpPr>
        <p:spPr>
          <a:xfrm rot="5400000">
            <a:off x="10740656" y="5406656"/>
            <a:ext cx="2445488" cy="457200"/>
          </a:xfrm>
          <a:prstGeom prst="rect">
            <a:avLst/>
          </a:prstGeom>
          <a:solidFill>
            <a:srgbClr val="8A58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11" name="Rectangle 10">
            <a:extLst>
              <a:ext uri="{FF2B5EF4-FFF2-40B4-BE49-F238E27FC236}">
                <a16:creationId xmlns:a16="http://schemas.microsoft.com/office/drawing/2014/main" xmlns="" id="{C05FA2D1-6BF4-4194-B815-8C66D013FD27}"/>
              </a:ext>
            </a:extLst>
          </p:cNvPr>
          <p:cNvSpPr/>
          <p:nvPr userDrawn="1"/>
        </p:nvSpPr>
        <p:spPr>
          <a:xfrm>
            <a:off x="7982712" y="495300"/>
            <a:ext cx="3753612" cy="59436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12" name="Rectangle 11">
            <a:extLst>
              <a:ext uri="{FF2B5EF4-FFF2-40B4-BE49-F238E27FC236}">
                <a16:creationId xmlns:a16="http://schemas.microsoft.com/office/drawing/2014/main" xmlns="" id="{DC88F0DF-BC0B-473C-82DC-7FC46D38FAC1}"/>
              </a:ext>
            </a:extLst>
          </p:cNvPr>
          <p:cNvSpPr/>
          <p:nvPr userDrawn="1"/>
        </p:nvSpPr>
        <p:spPr>
          <a:xfrm>
            <a:off x="4251158" y="495300"/>
            <a:ext cx="3787056" cy="59436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10" name="Text Placeholder 9">
            <a:extLst>
              <a:ext uri="{FF2B5EF4-FFF2-40B4-BE49-F238E27FC236}">
                <a16:creationId xmlns:a16="http://schemas.microsoft.com/office/drawing/2014/main" xmlns="" id="{2A60302F-65DB-4E93-B6C3-49E64C44FB53}"/>
              </a:ext>
            </a:extLst>
          </p:cNvPr>
          <p:cNvSpPr>
            <a:spLocks noGrp="1"/>
          </p:cNvSpPr>
          <p:nvPr>
            <p:ph type="body" sz="quarter" idx="14" hasCustomPrompt="1"/>
          </p:nvPr>
        </p:nvSpPr>
        <p:spPr>
          <a:xfrm>
            <a:off x="457200" y="2779776"/>
            <a:ext cx="3465576" cy="3255264"/>
          </a:xfrm>
          <a:prstGeom prst="rect">
            <a:avLst/>
          </a:prstGeom>
        </p:spPr>
        <p:txBody>
          <a:bodyPr rtlCol="0"/>
          <a:lstStyle>
            <a:lvl1pPr marL="0" indent="0">
              <a:lnSpc>
                <a:spcPts val="3000"/>
              </a:lnSpc>
              <a:spcBef>
                <a:spcPts val="0"/>
              </a:spcBef>
              <a:buNone/>
              <a:defRPr sz="1800">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rtl="0"/>
            <a:r>
              <a:rPr lang="en-GB" noProof="0"/>
              <a:t>Click to edit text</a:t>
            </a:r>
          </a:p>
        </p:txBody>
      </p:sp>
      <p:sp>
        <p:nvSpPr>
          <p:cNvPr id="7" name="Picture Placeholder 6">
            <a:extLst>
              <a:ext uri="{FF2B5EF4-FFF2-40B4-BE49-F238E27FC236}">
                <a16:creationId xmlns:a16="http://schemas.microsoft.com/office/drawing/2014/main" xmlns="" id="{9A66F217-0E52-4AD8-82BA-AB332C59638C}"/>
              </a:ext>
            </a:extLst>
          </p:cNvPr>
          <p:cNvSpPr>
            <a:spLocks noGrp="1"/>
          </p:cNvSpPr>
          <p:nvPr>
            <p:ph type="pic" sz="quarter" idx="15"/>
          </p:nvPr>
        </p:nvSpPr>
        <p:spPr>
          <a:xfrm>
            <a:off x="4709160" y="960120"/>
            <a:ext cx="6574536" cy="5074920"/>
          </a:xfrm>
          <a:prstGeom prst="rect">
            <a:avLst/>
          </a:prstGeom>
        </p:spPr>
        <p:txBody>
          <a:bodyPr rtlCol="0" anchor="ctr"/>
          <a:lstStyle>
            <a:lvl1pPr marL="0" indent="0" algn="ctr">
              <a:buNone/>
              <a:defRPr>
                <a:solidFill>
                  <a:schemeClr val="bg1"/>
                </a:solidFill>
              </a:defRPr>
            </a:lvl1pPr>
          </a:lstStyle>
          <a:p>
            <a:pPr rtl="0"/>
            <a:r>
              <a:rPr lang="en-US" noProof="0" smtClean="0"/>
              <a:t>Click icon to add picture</a:t>
            </a:r>
            <a:endParaRPr lang="en-GB" noProof="0"/>
          </a:p>
        </p:txBody>
      </p:sp>
      <p:sp>
        <p:nvSpPr>
          <p:cNvPr id="13" name="Rectangle 12">
            <a:extLst>
              <a:ext uri="{FF2B5EF4-FFF2-40B4-BE49-F238E27FC236}">
                <a16:creationId xmlns:a16="http://schemas.microsoft.com/office/drawing/2014/main" xmlns="" id="{FDF3E524-6AEB-4529-804C-0B9CD9992050}"/>
              </a:ext>
            </a:extLst>
          </p:cNvPr>
          <p:cNvSpPr/>
          <p:nvPr userDrawn="1"/>
        </p:nvSpPr>
        <p:spPr>
          <a:xfrm>
            <a:off x="228600" y="241300"/>
            <a:ext cx="11772900" cy="6400800"/>
          </a:xfrm>
          <a:prstGeom prst="rect">
            <a:avLst/>
          </a:prstGeom>
          <a:noFill/>
          <a:ln w="254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4" name="Straight Connector 13">
            <a:extLst>
              <a:ext uri="{FF2B5EF4-FFF2-40B4-BE49-F238E27FC236}">
                <a16:creationId xmlns:a16="http://schemas.microsoft.com/office/drawing/2014/main" xmlns="" id="{4CFF2CAC-AD21-48FA-AD68-A643AAA6A8C4}"/>
              </a:ext>
            </a:extLst>
          </p:cNvPr>
          <p:cNvCxnSpPr>
            <a:cxnSpLocks/>
          </p:cNvCxnSpPr>
          <p:nvPr userDrawn="1"/>
        </p:nvCxnSpPr>
        <p:spPr>
          <a:xfrm>
            <a:off x="228600" y="2415910"/>
            <a:ext cx="4022558" cy="0"/>
          </a:xfrm>
          <a:prstGeom prst="line">
            <a:avLst/>
          </a:prstGeom>
          <a:ln w="25400">
            <a:solidFill>
              <a:schemeClr val="accent5"/>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xmlns="" id="{43379CA9-81D6-424A-8046-4B56E1D25059}"/>
              </a:ext>
            </a:extLst>
          </p:cNvPr>
          <p:cNvSpPr>
            <a:spLocks noGrp="1"/>
          </p:cNvSpPr>
          <p:nvPr>
            <p:ph type="title"/>
          </p:nvPr>
        </p:nvSpPr>
        <p:spPr>
          <a:xfrm>
            <a:off x="457199" y="1371600"/>
            <a:ext cx="3619501" cy="877824"/>
          </a:xfrm>
        </p:spPr>
        <p:txBody>
          <a:bodyPr rtlCol="0"/>
          <a:lstStyle>
            <a:lvl1pPr>
              <a:lnSpc>
                <a:spcPts val="4320"/>
              </a:lnSpc>
              <a:defRPr>
                <a:solidFill>
                  <a:schemeClr val="tx1"/>
                </a:solidFill>
              </a:defRPr>
            </a:lvl1pPr>
          </a:lstStyle>
          <a:p>
            <a:pPr rtl="0"/>
            <a:r>
              <a:rPr lang="en-US" noProof="0" smtClean="0"/>
              <a:t>Click to edit Master title style</a:t>
            </a:r>
            <a:endParaRPr lang="en-GB" noProof="0"/>
          </a:p>
        </p:txBody>
      </p:sp>
    </p:spTree>
    <p:extLst>
      <p:ext uri="{BB962C8B-B14F-4D97-AF65-F5344CB8AC3E}">
        <p14:creationId xmlns:p14="http://schemas.microsoft.com/office/powerpoint/2010/main" xmlns="" val="2512255900"/>
      </p:ext>
    </p:extLst>
  </p:cSld>
  <p:clrMapOvr>
    <a:masterClrMapping/>
  </p:clrMapOvr>
  <p:extLst>
    <p:ext uri="{DCECCB84-F9BA-43D5-87BE-67443E8EF086}">
      <p15:sldGuideLst xmlns:p15="http://schemas.microsoft.com/office/powerpoint/2012/main" xmlns="">
        <p15:guide id="1" pos="3840" userDrawn="1">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Palette Star of the show">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3379CA9-81D6-424A-8046-4B56E1D25059}"/>
              </a:ext>
            </a:extLst>
          </p:cNvPr>
          <p:cNvSpPr>
            <a:spLocks noGrp="1"/>
          </p:cNvSpPr>
          <p:nvPr>
            <p:ph type="title" hasCustomPrompt="1"/>
          </p:nvPr>
        </p:nvSpPr>
        <p:spPr>
          <a:xfrm>
            <a:off x="457199" y="2569464"/>
            <a:ext cx="3619501" cy="1179576"/>
          </a:xfrm>
        </p:spPr>
        <p:txBody>
          <a:bodyPr rtlCol="0" anchor="t" anchorCtr="0">
            <a:normAutofit/>
          </a:bodyPr>
          <a:lstStyle>
            <a:lvl1pPr>
              <a:lnSpc>
                <a:spcPts val="4000"/>
              </a:lnSpc>
              <a:defRPr sz="3200"/>
            </a:lvl1pPr>
          </a:lstStyle>
          <a:p>
            <a:pPr rtl="0"/>
            <a:r>
              <a:rPr lang="en-GB" noProof="0"/>
              <a:t>Click to edit title</a:t>
            </a:r>
          </a:p>
        </p:txBody>
      </p:sp>
      <p:sp>
        <p:nvSpPr>
          <p:cNvPr id="9" name="Picture Placeholder 8">
            <a:extLst>
              <a:ext uri="{FF2B5EF4-FFF2-40B4-BE49-F238E27FC236}">
                <a16:creationId xmlns:a16="http://schemas.microsoft.com/office/drawing/2014/main" xmlns="" id="{B2F51F73-5064-47F8-83FD-440E0ED1950B}"/>
              </a:ext>
            </a:extLst>
          </p:cNvPr>
          <p:cNvSpPr>
            <a:spLocks noGrp="1"/>
          </p:cNvSpPr>
          <p:nvPr>
            <p:ph type="pic" sz="quarter" idx="13"/>
          </p:nvPr>
        </p:nvSpPr>
        <p:spPr>
          <a:xfrm>
            <a:off x="4279392" y="1463040"/>
            <a:ext cx="1499616" cy="2194560"/>
          </a:xfrm>
          <a:prstGeom prst="rect">
            <a:avLst/>
          </a:prstGeom>
        </p:spPr>
        <p:txBody>
          <a:bodyPr rtlCol="0"/>
          <a:lstStyle>
            <a:lvl1pPr>
              <a:defRPr sz="2000"/>
            </a:lvl1pPr>
          </a:lstStyle>
          <a:p>
            <a:pPr rtl="0"/>
            <a:r>
              <a:rPr lang="en-US" noProof="0" smtClean="0"/>
              <a:t>Click icon to add picture</a:t>
            </a:r>
            <a:endParaRPr lang="en-GB" noProof="0"/>
          </a:p>
        </p:txBody>
      </p:sp>
      <p:sp>
        <p:nvSpPr>
          <p:cNvPr id="18" name="Picture Placeholder 8">
            <a:extLst>
              <a:ext uri="{FF2B5EF4-FFF2-40B4-BE49-F238E27FC236}">
                <a16:creationId xmlns:a16="http://schemas.microsoft.com/office/drawing/2014/main" xmlns="" id="{06FF689A-8221-42E8-96D4-ED4D3AD501F8}"/>
              </a:ext>
            </a:extLst>
          </p:cNvPr>
          <p:cNvSpPr>
            <a:spLocks noGrp="1"/>
          </p:cNvSpPr>
          <p:nvPr>
            <p:ph type="pic" sz="quarter" idx="14"/>
          </p:nvPr>
        </p:nvSpPr>
        <p:spPr>
          <a:xfrm>
            <a:off x="6227064" y="1463040"/>
            <a:ext cx="1499616" cy="2194560"/>
          </a:xfrm>
          <a:prstGeom prst="rect">
            <a:avLst/>
          </a:prstGeom>
        </p:spPr>
        <p:txBody>
          <a:bodyPr rtlCol="0"/>
          <a:lstStyle>
            <a:lvl1pPr>
              <a:defRPr sz="2000"/>
            </a:lvl1pPr>
          </a:lstStyle>
          <a:p>
            <a:pPr rtl="0"/>
            <a:r>
              <a:rPr lang="en-US" noProof="0" smtClean="0"/>
              <a:t>Click icon to add picture</a:t>
            </a:r>
            <a:endParaRPr lang="en-GB" noProof="0"/>
          </a:p>
        </p:txBody>
      </p:sp>
      <p:sp>
        <p:nvSpPr>
          <p:cNvPr id="19" name="Picture Placeholder 8">
            <a:extLst>
              <a:ext uri="{FF2B5EF4-FFF2-40B4-BE49-F238E27FC236}">
                <a16:creationId xmlns:a16="http://schemas.microsoft.com/office/drawing/2014/main" xmlns="" id="{96424DB2-4D46-493F-A5B8-8901EDA394F2}"/>
              </a:ext>
            </a:extLst>
          </p:cNvPr>
          <p:cNvSpPr>
            <a:spLocks noGrp="1"/>
          </p:cNvSpPr>
          <p:nvPr>
            <p:ph type="pic" sz="quarter" idx="15"/>
          </p:nvPr>
        </p:nvSpPr>
        <p:spPr>
          <a:xfrm>
            <a:off x="8174736" y="1463040"/>
            <a:ext cx="1499616" cy="2194560"/>
          </a:xfrm>
          <a:prstGeom prst="rect">
            <a:avLst/>
          </a:prstGeom>
        </p:spPr>
        <p:txBody>
          <a:bodyPr rtlCol="0"/>
          <a:lstStyle>
            <a:lvl1pPr>
              <a:defRPr sz="2000"/>
            </a:lvl1pPr>
          </a:lstStyle>
          <a:p>
            <a:pPr rtl="0"/>
            <a:r>
              <a:rPr lang="en-US" noProof="0" smtClean="0"/>
              <a:t>Click icon to add picture</a:t>
            </a:r>
            <a:endParaRPr lang="en-GB" noProof="0"/>
          </a:p>
        </p:txBody>
      </p:sp>
      <p:sp>
        <p:nvSpPr>
          <p:cNvPr id="20" name="Picture Placeholder 8">
            <a:extLst>
              <a:ext uri="{FF2B5EF4-FFF2-40B4-BE49-F238E27FC236}">
                <a16:creationId xmlns:a16="http://schemas.microsoft.com/office/drawing/2014/main" xmlns="" id="{0AF2B6E1-5738-41B1-8C15-EA6715490140}"/>
              </a:ext>
            </a:extLst>
          </p:cNvPr>
          <p:cNvSpPr>
            <a:spLocks noGrp="1"/>
          </p:cNvSpPr>
          <p:nvPr>
            <p:ph type="pic" sz="quarter" idx="16"/>
          </p:nvPr>
        </p:nvSpPr>
        <p:spPr>
          <a:xfrm>
            <a:off x="10122408" y="1463040"/>
            <a:ext cx="1499616" cy="2194560"/>
          </a:xfrm>
          <a:prstGeom prst="rect">
            <a:avLst/>
          </a:prstGeom>
        </p:spPr>
        <p:txBody>
          <a:bodyPr rtlCol="0"/>
          <a:lstStyle>
            <a:lvl1pPr>
              <a:defRPr sz="2000"/>
            </a:lvl1pPr>
          </a:lstStyle>
          <a:p>
            <a:pPr rtl="0"/>
            <a:r>
              <a:rPr lang="en-US" noProof="0" smtClean="0"/>
              <a:t>Click icon to add picture</a:t>
            </a:r>
            <a:endParaRPr lang="en-GB" noProof="0"/>
          </a:p>
        </p:txBody>
      </p:sp>
      <p:sp>
        <p:nvSpPr>
          <p:cNvPr id="21" name="Picture Placeholder 8">
            <a:extLst>
              <a:ext uri="{FF2B5EF4-FFF2-40B4-BE49-F238E27FC236}">
                <a16:creationId xmlns:a16="http://schemas.microsoft.com/office/drawing/2014/main" xmlns="" id="{6C8D73EB-347C-4E13-94C8-FA8FADE46559}"/>
              </a:ext>
            </a:extLst>
          </p:cNvPr>
          <p:cNvSpPr>
            <a:spLocks noGrp="1"/>
          </p:cNvSpPr>
          <p:nvPr>
            <p:ph type="pic" sz="quarter" idx="17"/>
          </p:nvPr>
        </p:nvSpPr>
        <p:spPr>
          <a:xfrm>
            <a:off x="4279392" y="4087368"/>
            <a:ext cx="1499616" cy="2194560"/>
          </a:xfrm>
          <a:prstGeom prst="rect">
            <a:avLst/>
          </a:prstGeom>
        </p:spPr>
        <p:txBody>
          <a:bodyPr rtlCol="0"/>
          <a:lstStyle>
            <a:lvl1pPr>
              <a:defRPr sz="2000"/>
            </a:lvl1pPr>
          </a:lstStyle>
          <a:p>
            <a:pPr rtl="0"/>
            <a:r>
              <a:rPr lang="en-US" noProof="0" smtClean="0"/>
              <a:t>Click icon to add picture</a:t>
            </a:r>
            <a:endParaRPr lang="en-GB" noProof="0"/>
          </a:p>
        </p:txBody>
      </p:sp>
      <p:sp>
        <p:nvSpPr>
          <p:cNvPr id="22" name="Picture Placeholder 8">
            <a:extLst>
              <a:ext uri="{FF2B5EF4-FFF2-40B4-BE49-F238E27FC236}">
                <a16:creationId xmlns:a16="http://schemas.microsoft.com/office/drawing/2014/main" xmlns="" id="{9DFA5C56-9B47-4F87-8E12-30A936274F1B}"/>
              </a:ext>
            </a:extLst>
          </p:cNvPr>
          <p:cNvSpPr>
            <a:spLocks noGrp="1"/>
          </p:cNvSpPr>
          <p:nvPr>
            <p:ph type="pic" sz="quarter" idx="18"/>
          </p:nvPr>
        </p:nvSpPr>
        <p:spPr>
          <a:xfrm>
            <a:off x="6227064" y="4087368"/>
            <a:ext cx="1499616" cy="2194560"/>
          </a:xfrm>
          <a:prstGeom prst="rect">
            <a:avLst/>
          </a:prstGeom>
        </p:spPr>
        <p:txBody>
          <a:bodyPr rtlCol="0"/>
          <a:lstStyle>
            <a:lvl1pPr>
              <a:defRPr sz="2000"/>
            </a:lvl1pPr>
          </a:lstStyle>
          <a:p>
            <a:pPr rtl="0"/>
            <a:r>
              <a:rPr lang="en-US" noProof="0" smtClean="0"/>
              <a:t>Click icon to add picture</a:t>
            </a:r>
            <a:endParaRPr lang="en-GB" noProof="0"/>
          </a:p>
        </p:txBody>
      </p:sp>
      <p:sp>
        <p:nvSpPr>
          <p:cNvPr id="23" name="Picture Placeholder 8">
            <a:extLst>
              <a:ext uri="{FF2B5EF4-FFF2-40B4-BE49-F238E27FC236}">
                <a16:creationId xmlns:a16="http://schemas.microsoft.com/office/drawing/2014/main" xmlns="" id="{1E3B5888-98ED-48E4-8AA8-5BAB43F8516C}"/>
              </a:ext>
            </a:extLst>
          </p:cNvPr>
          <p:cNvSpPr>
            <a:spLocks noGrp="1"/>
          </p:cNvSpPr>
          <p:nvPr>
            <p:ph type="pic" sz="quarter" idx="19"/>
          </p:nvPr>
        </p:nvSpPr>
        <p:spPr>
          <a:xfrm>
            <a:off x="8174736" y="4087368"/>
            <a:ext cx="1499616" cy="2194560"/>
          </a:xfrm>
          <a:prstGeom prst="rect">
            <a:avLst/>
          </a:prstGeom>
        </p:spPr>
        <p:txBody>
          <a:bodyPr rtlCol="0"/>
          <a:lstStyle>
            <a:lvl1pPr>
              <a:defRPr sz="2000"/>
            </a:lvl1pPr>
          </a:lstStyle>
          <a:p>
            <a:pPr rtl="0"/>
            <a:r>
              <a:rPr lang="en-US" noProof="0" smtClean="0"/>
              <a:t>Click icon to add picture</a:t>
            </a:r>
            <a:endParaRPr lang="en-GB" noProof="0"/>
          </a:p>
        </p:txBody>
      </p:sp>
      <p:sp>
        <p:nvSpPr>
          <p:cNvPr id="24" name="Picture Placeholder 8">
            <a:extLst>
              <a:ext uri="{FF2B5EF4-FFF2-40B4-BE49-F238E27FC236}">
                <a16:creationId xmlns:a16="http://schemas.microsoft.com/office/drawing/2014/main" xmlns="" id="{569C9EE3-34D1-4DE0-B06C-2F6212F7C329}"/>
              </a:ext>
            </a:extLst>
          </p:cNvPr>
          <p:cNvSpPr>
            <a:spLocks noGrp="1"/>
          </p:cNvSpPr>
          <p:nvPr>
            <p:ph type="pic" sz="quarter" idx="20"/>
          </p:nvPr>
        </p:nvSpPr>
        <p:spPr>
          <a:xfrm>
            <a:off x="10122408" y="4087368"/>
            <a:ext cx="1499616" cy="2194560"/>
          </a:xfrm>
          <a:prstGeom prst="rect">
            <a:avLst/>
          </a:prstGeom>
        </p:spPr>
        <p:txBody>
          <a:bodyPr rtlCol="0"/>
          <a:lstStyle>
            <a:lvl1pPr>
              <a:defRPr sz="2000"/>
            </a:lvl1pPr>
          </a:lstStyle>
          <a:p>
            <a:pPr rtl="0"/>
            <a:r>
              <a:rPr lang="en-US" noProof="0" smtClean="0"/>
              <a:t>Click icon to add picture</a:t>
            </a:r>
            <a:endParaRPr lang="en-GB" noProof="0"/>
          </a:p>
        </p:txBody>
      </p:sp>
    </p:spTree>
    <p:extLst>
      <p:ext uri="{BB962C8B-B14F-4D97-AF65-F5344CB8AC3E}">
        <p14:creationId xmlns:p14="http://schemas.microsoft.com/office/powerpoint/2010/main" xmlns="" val="155392074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Immersive palette Star of the show">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xmlns="" id="{5462B86F-90E5-425E-9F83-8477D8111E1D}"/>
              </a:ext>
            </a:extLst>
          </p:cNvPr>
          <p:cNvSpPr/>
          <p:nvPr userDrawn="1"/>
        </p:nvSpPr>
        <p:spPr>
          <a:xfrm>
            <a:off x="0" y="495300"/>
            <a:ext cx="6057900" cy="13335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9" name="Rectangle 8">
            <a:extLst>
              <a:ext uri="{FF2B5EF4-FFF2-40B4-BE49-F238E27FC236}">
                <a16:creationId xmlns:a16="http://schemas.microsoft.com/office/drawing/2014/main" xmlns="" id="{F5269853-3C2C-4F9C-B1BB-E00F7A1DB9E1}"/>
              </a:ext>
            </a:extLst>
          </p:cNvPr>
          <p:cNvSpPr/>
          <p:nvPr userDrawn="1"/>
        </p:nvSpPr>
        <p:spPr>
          <a:xfrm>
            <a:off x="6530703" y="495300"/>
            <a:ext cx="2931587" cy="26289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11" name="Rectangle 10">
            <a:extLst>
              <a:ext uri="{FF2B5EF4-FFF2-40B4-BE49-F238E27FC236}">
                <a16:creationId xmlns:a16="http://schemas.microsoft.com/office/drawing/2014/main" xmlns="" id="{93759D58-52AF-4785-8A33-F528F46D88A3}"/>
              </a:ext>
            </a:extLst>
          </p:cNvPr>
          <p:cNvSpPr/>
          <p:nvPr userDrawn="1"/>
        </p:nvSpPr>
        <p:spPr>
          <a:xfrm>
            <a:off x="8852618" y="3863713"/>
            <a:ext cx="2921000" cy="2590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12" name="Rectangle 11">
            <a:extLst>
              <a:ext uri="{FF2B5EF4-FFF2-40B4-BE49-F238E27FC236}">
                <a16:creationId xmlns:a16="http://schemas.microsoft.com/office/drawing/2014/main" xmlns="" id="{6AD3E0F4-EC0D-43C2-AC84-A53134C8566E}"/>
              </a:ext>
            </a:extLst>
          </p:cNvPr>
          <p:cNvSpPr/>
          <p:nvPr userDrawn="1"/>
        </p:nvSpPr>
        <p:spPr>
          <a:xfrm>
            <a:off x="228600" y="241300"/>
            <a:ext cx="11772900" cy="6400800"/>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xmlns="" id="{43379CA9-81D6-424A-8046-4B56E1D25059}"/>
              </a:ext>
            </a:extLst>
          </p:cNvPr>
          <p:cNvSpPr>
            <a:spLocks noGrp="1"/>
          </p:cNvSpPr>
          <p:nvPr>
            <p:ph type="title"/>
          </p:nvPr>
        </p:nvSpPr>
        <p:spPr>
          <a:xfrm>
            <a:off x="457199" y="914400"/>
            <a:ext cx="5638801" cy="1572126"/>
          </a:xfrm>
        </p:spPr>
        <p:txBody>
          <a:bodyPr rtlCol="0" anchor="t" anchorCtr="0">
            <a:noAutofit/>
          </a:bodyPr>
          <a:lstStyle>
            <a:lvl1pPr>
              <a:defRPr>
                <a:solidFill>
                  <a:schemeClr val="tx1"/>
                </a:solidFill>
              </a:defRPr>
            </a:lvl1pPr>
          </a:lstStyle>
          <a:p>
            <a:pPr rtl="0"/>
            <a:r>
              <a:rPr lang="en-US" noProof="0" smtClean="0"/>
              <a:t>Click to edit Master title style</a:t>
            </a:r>
            <a:endParaRPr lang="en-GB" noProof="0"/>
          </a:p>
        </p:txBody>
      </p:sp>
      <p:sp>
        <p:nvSpPr>
          <p:cNvPr id="10" name="Text Placeholder 9">
            <a:extLst>
              <a:ext uri="{FF2B5EF4-FFF2-40B4-BE49-F238E27FC236}">
                <a16:creationId xmlns:a16="http://schemas.microsoft.com/office/drawing/2014/main" xmlns="" id="{2A60302F-65DB-4E93-B6C3-49E64C44FB53}"/>
              </a:ext>
            </a:extLst>
          </p:cNvPr>
          <p:cNvSpPr>
            <a:spLocks noGrp="1"/>
          </p:cNvSpPr>
          <p:nvPr>
            <p:ph type="body" sz="quarter" idx="14" hasCustomPrompt="1"/>
          </p:nvPr>
        </p:nvSpPr>
        <p:spPr>
          <a:xfrm>
            <a:off x="457200" y="2489200"/>
            <a:ext cx="5202936" cy="3547872"/>
          </a:xfrm>
          <a:prstGeom prst="rect">
            <a:avLst/>
          </a:prstGeom>
        </p:spPr>
        <p:txBody>
          <a:bodyPr rtlCol="0"/>
          <a:lstStyle>
            <a:lvl1pPr marL="0" indent="0">
              <a:lnSpc>
                <a:spcPts val="3000"/>
              </a:lnSpc>
              <a:spcBef>
                <a:spcPts val="0"/>
              </a:spcBef>
              <a:buNone/>
              <a:defRPr sz="1800">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rtl="0"/>
            <a:r>
              <a:rPr lang="en-GB" noProof="0"/>
              <a:t>Click to edit text</a:t>
            </a:r>
          </a:p>
        </p:txBody>
      </p:sp>
      <p:sp>
        <p:nvSpPr>
          <p:cNvPr id="7" name="Picture Placeholder 6">
            <a:extLst>
              <a:ext uri="{FF2B5EF4-FFF2-40B4-BE49-F238E27FC236}">
                <a16:creationId xmlns:a16="http://schemas.microsoft.com/office/drawing/2014/main" xmlns="" id="{9A66F217-0E52-4AD8-82BA-AB332C59638C}"/>
              </a:ext>
            </a:extLst>
          </p:cNvPr>
          <p:cNvSpPr>
            <a:spLocks noGrp="1"/>
          </p:cNvSpPr>
          <p:nvPr>
            <p:ph type="pic" sz="quarter" idx="15"/>
          </p:nvPr>
        </p:nvSpPr>
        <p:spPr>
          <a:xfrm>
            <a:off x="6997700" y="914400"/>
            <a:ext cx="4334256" cy="5093208"/>
          </a:xfrm>
          <a:prstGeom prst="rect">
            <a:avLst/>
          </a:prstGeom>
          <a:solidFill>
            <a:schemeClr val="accent3"/>
          </a:solidFill>
        </p:spPr>
        <p:txBody>
          <a:bodyPr rtlCol="0" anchor="ctr"/>
          <a:lstStyle>
            <a:lvl1pPr marL="0" indent="0" algn="ctr">
              <a:buNone/>
              <a:defRPr/>
            </a:lvl1pPr>
          </a:lstStyle>
          <a:p>
            <a:pPr rtl="0"/>
            <a:r>
              <a:rPr lang="en-US" noProof="0" smtClean="0"/>
              <a:t>Click icon to add picture</a:t>
            </a:r>
            <a:endParaRPr lang="en-GB" noProof="0"/>
          </a:p>
        </p:txBody>
      </p:sp>
    </p:spTree>
    <p:extLst>
      <p:ext uri="{BB962C8B-B14F-4D97-AF65-F5344CB8AC3E}">
        <p14:creationId xmlns:p14="http://schemas.microsoft.com/office/powerpoint/2010/main" xmlns="" val="3180366801"/>
      </p:ext>
    </p:extLst>
  </p:cSld>
  <p:clrMapOvr>
    <a:masterClrMapping/>
  </p:clrMapOvr>
  <p:extLst>
    <p:ext uri="{DCECCB84-F9BA-43D5-87BE-67443E8EF086}">
      <p15:sldGuideLst xmlns:p15="http://schemas.microsoft.com/office/powerpoint/2012/main" xmlns="">
        <p15:guide id="1" pos="3840" userDrawn="1">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Palette Amusements">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3379CA9-81D6-424A-8046-4B56E1D25059}"/>
              </a:ext>
            </a:extLst>
          </p:cNvPr>
          <p:cNvSpPr>
            <a:spLocks noGrp="1"/>
          </p:cNvSpPr>
          <p:nvPr>
            <p:ph type="title" hasCustomPrompt="1"/>
          </p:nvPr>
        </p:nvSpPr>
        <p:spPr>
          <a:xfrm>
            <a:off x="457199" y="2569464"/>
            <a:ext cx="3619501" cy="1179576"/>
          </a:xfrm>
        </p:spPr>
        <p:txBody>
          <a:bodyPr rtlCol="0" anchor="b" anchorCtr="0">
            <a:normAutofit/>
          </a:bodyPr>
          <a:lstStyle>
            <a:lvl1pPr>
              <a:lnSpc>
                <a:spcPts val="4000"/>
              </a:lnSpc>
              <a:defRPr sz="3200"/>
            </a:lvl1pPr>
          </a:lstStyle>
          <a:p>
            <a:pPr rtl="0"/>
            <a:r>
              <a:rPr lang="en-GB" noProof="0"/>
              <a:t>Click to edit title</a:t>
            </a:r>
          </a:p>
        </p:txBody>
      </p:sp>
      <p:sp>
        <p:nvSpPr>
          <p:cNvPr id="9" name="Picture Placeholder 8">
            <a:extLst>
              <a:ext uri="{FF2B5EF4-FFF2-40B4-BE49-F238E27FC236}">
                <a16:creationId xmlns:a16="http://schemas.microsoft.com/office/drawing/2014/main" xmlns="" id="{B2F51F73-5064-47F8-83FD-440E0ED1950B}"/>
              </a:ext>
            </a:extLst>
          </p:cNvPr>
          <p:cNvSpPr>
            <a:spLocks noGrp="1"/>
          </p:cNvSpPr>
          <p:nvPr>
            <p:ph type="pic" sz="quarter" idx="13"/>
          </p:nvPr>
        </p:nvSpPr>
        <p:spPr>
          <a:xfrm>
            <a:off x="4279392" y="1463040"/>
            <a:ext cx="1499616" cy="2194560"/>
          </a:xfrm>
          <a:prstGeom prst="rect">
            <a:avLst/>
          </a:prstGeom>
        </p:spPr>
        <p:txBody>
          <a:bodyPr rtlCol="0"/>
          <a:lstStyle>
            <a:lvl1pPr>
              <a:defRPr sz="2000"/>
            </a:lvl1pPr>
          </a:lstStyle>
          <a:p>
            <a:pPr rtl="0"/>
            <a:r>
              <a:rPr lang="en-US" noProof="0" smtClean="0"/>
              <a:t>Click icon to add picture</a:t>
            </a:r>
            <a:endParaRPr lang="en-GB" noProof="0"/>
          </a:p>
        </p:txBody>
      </p:sp>
      <p:sp>
        <p:nvSpPr>
          <p:cNvPr id="18" name="Picture Placeholder 8">
            <a:extLst>
              <a:ext uri="{FF2B5EF4-FFF2-40B4-BE49-F238E27FC236}">
                <a16:creationId xmlns:a16="http://schemas.microsoft.com/office/drawing/2014/main" xmlns="" id="{06FF689A-8221-42E8-96D4-ED4D3AD501F8}"/>
              </a:ext>
            </a:extLst>
          </p:cNvPr>
          <p:cNvSpPr>
            <a:spLocks noGrp="1"/>
          </p:cNvSpPr>
          <p:nvPr>
            <p:ph type="pic" sz="quarter" idx="14"/>
          </p:nvPr>
        </p:nvSpPr>
        <p:spPr>
          <a:xfrm>
            <a:off x="6227064" y="1463040"/>
            <a:ext cx="1499616" cy="2194560"/>
          </a:xfrm>
          <a:prstGeom prst="rect">
            <a:avLst/>
          </a:prstGeom>
        </p:spPr>
        <p:txBody>
          <a:bodyPr rtlCol="0"/>
          <a:lstStyle>
            <a:lvl1pPr>
              <a:defRPr sz="2000"/>
            </a:lvl1pPr>
          </a:lstStyle>
          <a:p>
            <a:pPr rtl="0"/>
            <a:r>
              <a:rPr lang="en-US" noProof="0" smtClean="0"/>
              <a:t>Click icon to add picture</a:t>
            </a:r>
            <a:endParaRPr lang="en-GB" noProof="0"/>
          </a:p>
        </p:txBody>
      </p:sp>
      <p:sp>
        <p:nvSpPr>
          <p:cNvPr id="19" name="Picture Placeholder 8">
            <a:extLst>
              <a:ext uri="{FF2B5EF4-FFF2-40B4-BE49-F238E27FC236}">
                <a16:creationId xmlns:a16="http://schemas.microsoft.com/office/drawing/2014/main" xmlns="" id="{96424DB2-4D46-493F-A5B8-8901EDA394F2}"/>
              </a:ext>
            </a:extLst>
          </p:cNvPr>
          <p:cNvSpPr>
            <a:spLocks noGrp="1"/>
          </p:cNvSpPr>
          <p:nvPr>
            <p:ph type="pic" sz="quarter" idx="15"/>
          </p:nvPr>
        </p:nvSpPr>
        <p:spPr>
          <a:xfrm>
            <a:off x="8174736" y="1463040"/>
            <a:ext cx="1499616" cy="2194560"/>
          </a:xfrm>
          <a:prstGeom prst="rect">
            <a:avLst/>
          </a:prstGeom>
        </p:spPr>
        <p:txBody>
          <a:bodyPr rtlCol="0"/>
          <a:lstStyle>
            <a:lvl1pPr>
              <a:defRPr sz="2000"/>
            </a:lvl1pPr>
          </a:lstStyle>
          <a:p>
            <a:pPr rtl="0"/>
            <a:r>
              <a:rPr lang="en-US" noProof="0" smtClean="0"/>
              <a:t>Click icon to add picture</a:t>
            </a:r>
            <a:endParaRPr lang="en-GB" noProof="0"/>
          </a:p>
        </p:txBody>
      </p:sp>
      <p:sp>
        <p:nvSpPr>
          <p:cNvPr id="20" name="Picture Placeholder 8">
            <a:extLst>
              <a:ext uri="{FF2B5EF4-FFF2-40B4-BE49-F238E27FC236}">
                <a16:creationId xmlns:a16="http://schemas.microsoft.com/office/drawing/2014/main" xmlns="" id="{0AF2B6E1-5738-41B1-8C15-EA6715490140}"/>
              </a:ext>
            </a:extLst>
          </p:cNvPr>
          <p:cNvSpPr>
            <a:spLocks noGrp="1"/>
          </p:cNvSpPr>
          <p:nvPr>
            <p:ph type="pic" sz="quarter" idx="16"/>
          </p:nvPr>
        </p:nvSpPr>
        <p:spPr>
          <a:xfrm>
            <a:off x="10122408" y="1463040"/>
            <a:ext cx="1499616" cy="2194560"/>
          </a:xfrm>
          <a:prstGeom prst="rect">
            <a:avLst/>
          </a:prstGeom>
        </p:spPr>
        <p:txBody>
          <a:bodyPr rtlCol="0"/>
          <a:lstStyle>
            <a:lvl1pPr>
              <a:defRPr sz="2000"/>
            </a:lvl1pPr>
          </a:lstStyle>
          <a:p>
            <a:pPr rtl="0"/>
            <a:r>
              <a:rPr lang="en-US" noProof="0" smtClean="0"/>
              <a:t>Click icon to add picture</a:t>
            </a:r>
            <a:endParaRPr lang="en-GB" noProof="0"/>
          </a:p>
        </p:txBody>
      </p:sp>
      <p:sp>
        <p:nvSpPr>
          <p:cNvPr id="21" name="Picture Placeholder 8">
            <a:extLst>
              <a:ext uri="{FF2B5EF4-FFF2-40B4-BE49-F238E27FC236}">
                <a16:creationId xmlns:a16="http://schemas.microsoft.com/office/drawing/2014/main" xmlns="" id="{6C8D73EB-347C-4E13-94C8-FA8FADE46559}"/>
              </a:ext>
            </a:extLst>
          </p:cNvPr>
          <p:cNvSpPr>
            <a:spLocks noGrp="1"/>
          </p:cNvSpPr>
          <p:nvPr>
            <p:ph type="pic" sz="quarter" idx="17"/>
          </p:nvPr>
        </p:nvSpPr>
        <p:spPr>
          <a:xfrm>
            <a:off x="4279392" y="4087368"/>
            <a:ext cx="1499616" cy="2194560"/>
          </a:xfrm>
          <a:prstGeom prst="rect">
            <a:avLst/>
          </a:prstGeom>
        </p:spPr>
        <p:txBody>
          <a:bodyPr rtlCol="0"/>
          <a:lstStyle>
            <a:lvl1pPr>
              <a:defRPr sz="2000"/>
            </a:lvl1pPr>
          </a:lstStyle>
          <a:p>
            <a:pPr rtl="0"/>
            <a:r>
              <a:rPr lang="en-US" noProof="0" smtClean="0"/>
              <a:t>Click icon to add picture</a:t>
            </a:r>
            <a:endParaRPr lang="en-GB" noProof="0"/>
          </a:p>
        </p:txBody>
      </p:sp>
      <p:sp>
        <p:nvSpPr>
          <p:cNvPr id="22" name="Picture Placeholder 8">
            <a:extLst>
              <a:ext uri="{FF2B5EF4-FFF2-40B4-BE49-F238E27FC236}">
                <a16:creationId xmlns:a16="http://schemas.microsoft.com/office/drawing/2014/main" xmlns="" id="{9DFA5C56-9B47-4F87-8E12-30A936274F1B}"/>
              </a:ext>
            </a:extLst>
          </p:cNvPr>
          <p:cNvSpPr>
            <a:spLocks noGrp="1"/>
          </p:cNvSpPr>
          <p:nvPr>
            <p:ph type="pic" sz="quarter" idx="18"/>
          </p:nvPr>
        </p:nvSpPr>
        <p:spPr>
          <a:xfrm>
            <a:off x="6227064" y="4087368"/>
            <a:ext cx="1499616" cy="2194560"/>
          </a:xfrm>
          <a:prstGeom prst="rect">
            <a:avLst/>
          </a:prstGeom>
        </p:spPr>
        <p:txBody>
          <a:bodyPr rtlCol="0"/>
          <a:lstStyle>
            <a:lvl1pPr>
              <a:defRPr sz="2000"/>
            </a:lvl1pPr>
          </a:lstStyle>
          <a:p>
            <a:pPr rtl="0"/>
            <a:r>
              <a:rPr lang="en-US" noProof="0" smtClean="0"/>
              <a:t>Click icon to add picture</a:t>
            </a:r>
            <a:endParaRPr lang="en-GB" noProof="0"/>
          </a:p>
        </p:txBody>
      </p:sp>
      <p:sp>
        <p:nvSpPr>
          <p:cNvPr id="23" name="Picture Placeholder 8">
            <a:extLst>
              <a:ext uri="{FF2B5EF4-FFF2-40B4-BE49-F238E27FC236}">
                <a16:creationId xmlns:a16="http://schemas.microsoft.com/office/drawing/2014/main" xmlns="" id="{1E3B5888-98ED-48E4-8AA8-5BAB43F8516C}"/>
              </a:ext>
            </a:extLst>
          </p:cNvPr>
          <p:cNvSpPr>
            <a:spLocks noGrp="1"/>
          </p:cNvSpPr>
          <p:nvPr>
            <p:ph type="pic" sz="quarter" idx="19"/>
          </p:nvPr>
        </p:nvSpPr>
        <p:spPr>
          <a:xfrm>
            <a:off x="8174736" y="4087368"/>
            <a:ext cx="1499616" cy="2194560"/>
          </a:xfrm>
          <a:prstGeom prst="rect">
            <a:avLst/>
          </a:prstGeom>
        </p:spPr>
        <p:txBody>
          <a:bodyPr rtlCol="0"/>
          <a:lstStyle>
            <a:lvl1pPr>
              <a:defRPr sz="2000"/>
            </a:lvl1pPr>
          </a:lstStyle>
          <a:p>
            <a:pPr rtl="0"/>
            <a:r>
              <a:rPr lang="en-US" noProof="0" smtClean="0"/>
              <a:t>Click icon to add picture</a:t>
            </a:r>
            <a:endParaRPr lang="en-GB" noProof="0"/>
          </a:p>
        </p:txBody>
      </p:sp>
      <p:sp>
        <p:nvSpPr>
          <p:cNvPr id="24" name="Picture Placeholder 8">
            <a:extLst>
              <a:ext uri="{FF2B5EF4-FFF2-40B4-BE49-F238E27FC236}">
                <a16:creationId xmlns:a16="http://schemas.microsoft.com/office/drawing/2014/main" xmlns="" id="{569C9EE3-34D1-4DE0-B06C-2F6212F7C329}"/>
              </a:ext>
            </a:extLst>
          </p:cNvPr>
          <p:cNvSpPr>
            <a:spLocks noGrp="1"/>
          </p:cNvSpPr>
          <p:nvPr>
            <p:ph type="pic" sz="quarter" idx="20"/>
          </p:nvPr>
        </p:nvSpPr>
        <p:spPr>
          <a:xfrm>
            <a:off x="10122408" y="4087368"/>
            <a:ext cx="1499616" cy="2194560"/>
          </a:xfrm>
          <a:prstGeom prst="rect">
            <a:avLst/>
          </a:prstGeom>
        </p:spPr>
        <p:txBody>
          <a:bodyPr rtlCol="0"/>
          <a:lstStyle>
            <a:lvl1pPr>
              <a:defRPr sz="2000"/>
            </a:lvl1pPr>
          </a:lstStyle>
          <a:p>
            <a:pPr rtl="0"/>
            <a:r>
              <a:rPr lang="en-US" noProof="0" smtClean="0"/>
              <a:t>Click icon to add picture</a:t>
            </a:r>
            <a:endParaRPr lang="en-GB" noProof="0"/>
          </a:p>
        </p:txBody>
      </p:sp>
    </p:spTree>
    <p:extLst>
      <p:ext uri="{BB962C8B-B14F-4D97-AF65-F5344CB8AC3E}">
        <p14:creationId xmlns:p14="http://schemas.microsoft.com/office/powerpoint/2010/main" xmlns="" val="154288998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Immersive palette Amusements">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xmlns="" id="{53A3BC27-A809-4F76-931E-2DE01059A5AB}"/>
              </a:ext>
            </a:extLst>
          </p:cNvPr>
          <p:cNvSpPr/>
          <p:nvPr userDrawn="1"/>
        </p:nvSpPr>
        <p:spPr>
          <a:xfrm>
            <a:off x="6712974" y="1651000"/>
            <a:ext cx="460459" cy="5207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9" name="Rectangle 8">
            <a:extLst>
              <a:ext uri="{FF2B5EF4-FFF2-40B4-BE49-F238E27FC236}">
                <a16:creationId xmlns:a16="http://schemas.microsoft.com/office/drawing/2014/main" xmlns="" id="{D96A5108-5EBA-43CE-BA4A-DA9EEF5D808A}"/>
              </a:ext>
            </a:extLst>
          </p:cNvPr>
          <p:cNvSpPr/>
          <p:nvPr userDrawn="1"/>
        </p:nvSpPr>
        <p:spPr>
          <a:xfrm>
            <a:off x="9271000" y="0"/>
            <a:ext cx="2921000" cy="53975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11" name="Rectangle 10">
            <a:extLst>
              <a:ext uri="{FF2B5EF4-FFF2-40B4-BE49-F238E27FC236}">
                <a16:creationId xmlns:a16="http://schemas.microsoft.com/office/drawing/2014/main" xmlns="" id="{E2712910-50D0-4906-AB08-F37D02F96D4A}"/>
              </a:ext>
            </a:extLst>
          </p:cNvPr>
          <p:cNvSpPr/>
          <p:nvPr userDrawn="1"/>
        </p:nvSpPr>
        <p:spPr>
          <a:xfrm>
            <a:off x="0" y="2387600"/>
            <a:ext cx="5461000" cy="215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12" name="Rectangle 11">
            <a:extLst>
              <a:ext uri="{FF2B5EF4-FFF2-40B4-BE49-F238E27FC236}">
                <a16:creationId xmlns:a16="http://schemas.microsoft.com/office/drawing/2014/main" xmlns="" id="{7DAC760C-BE23-4DA2-A294-3B5668F8AECA}"/>
              </a:ext>
            </a:extLst>
          </p:cNvPr>
          <p:cNvSpPr/>
          <p:nvPr userDrawn="1"/>
        </p:nvSpPr>
        <p:spPr>
          <a:xfrm>
            <a:off x="228600" y="241300"/>
            <a:ext cx="11772900" cy="6400800"/>
          </a:xfrm>
          <a:prstGeom prst="rect">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xmlns="" id="{43379CA9-81D6-424A-8046-4B56E1D25059}"/>
              </a:ext>
            </a:extLst>
          </p:cNvPr>
          <p:cNvSpPr>
            <a:spLocks noGrp="1"/>
          </p:cNvSpPr>
          <p:nvPr>
            <p:ph type="title"/>
          </p:nvPr>
        </p:nvSpPr>
        <p:spPr>
          <a:xfrm>
            <a:off x="457199" y="914400"/>
            <a:ext cx="5605272" cy="1572126"/>
          </a:xfrm>
        </p:spPr>
        <p:txBody>
          <a:bodyPr rtlCol="0" anchor="ctr" anchorCtr="0"/>
          <a:lstStyle>
            <a:lvl1pPr>
              <a:defRPr>
                <a:solidFill>
                  <a:schemeClr val="bg1"/>
                </a:solidFill>
              </a:defRPr>
            </a:lvl1pPr>
          </a:lstStyle>
          <a:p>
            <a:pPr rtl="0"/>
            <a:r>
              <a:rPr lang="en-US" noProof="0" smtClean="0"/>
              <a:t>Click to edit Master title style</a:t>
            </a:r>
            <a:endParaRPr lang="en-GB" noProof="0"/>
          </a:p>
        </p:txBody>
      </p:sp>
      <p:sp>
        <p:nvSpPr>
          <p:cNvPr id="10" name="Text Placeholder 9">
            <a:extLst>
              <a:ext uri="{FF2B5EF4-FFF2-40B4-BE49-F238E27FC236}">
                <a16:creationId xmlns:a16="http://schemas.microsoft.com/office/drawing/2014/main" xmlns="" id="{2A60302F-65DB-4E93-B6C3-49E64C44FB53}"/>
              </a:ext>
            </a:extLst>
          </p:cNvPr>
          <p:cNvSpPr>
            <a:spLocks noGrp="1"/>
          </p:cNvSpPr>
          <p:nvPr>
            <p:ph type="body" sz="quarter" idx="14" hasCustomPrompt="1"/>
          </p:nvPr>
        </p:nvSpPr>
        <p:spPr>
          <a:xfrm>
            <a:off x="457200" y="3072384"/>
            <a:ext cx="4946904" cy="2871216"/>
          </a:xfrm>
          <a:prstGeom prst="rect">
            <a:avLst/>
          </a:prstGeom>
        </p:spPr>
        <p:txBody>
          <a:bodyPr rtlCol="0"/>
          <a:lstStyle>
            <a:lvl1pPr marL="0" indent="0">
              <a:lnSpc>
                <a:spcPts val="30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rtl="0"/>
            <a:r>
              <a:rPr lang="en-GB" noProof="0"/>
              <a:t>Click to edit text</a:t>
            </a:r>
          </a:p>
        </p:txBody>
      </p:sp>
      <p:sp>
        <p:nvSpPr>
          <p:cNvPr id="7" name="Picture Placeholder 6">
            <a:extLst>
              <a:ext uri="{FF2B5EF4-FFF2-40B4-BE49-F238E27FC236}">
                <a16:creationId xmlns:a16="http://schemas.microsoft.com/office/drawing/2014/main" xmlns="" id="{9A66F217-0E52-4AD8-82BA-AB332C59638C}"/>
              </a:ext>
            </a:extLst>
          </p:cNvPr>
          <p:cNvSpPr>
            <a:spLocks noGrp="1"/>
          </p:cNvSpPr>
          <p:nvPr>
            <p:ph type="pic" sz="quarter" idx="15"/>
          </p:nvPr>
        </p:nvSpPr>
        <p:spPr>
          <a:xfrm>
            <a:off x="7178040" y="457200"/>
            <a:ext cx="4562856" cy="6400800"/>
          </a:xfrm>
          <a:prstGeom prst="rect">
            <a:avLst/>
          </a:prstGeom>
          <a:solidFill>
            <a:schemeClr val="accent5">
              <a:lumMod val="20000"/>
              <a:lumOff val="80000"/>
            </a:schemeClr>
          </a:solidFill>
        </p:spPr>
        <p:txBody>
          <a:bodyPr rtlCol="0" anchor="ctr"/>
          <a:lstStyle>
            <a:lvl1pPr marL="0" indent="0" algn="ctr">
              <a:buNone/>
              <a:defRPr/>
            </a:lvl1pPr>
          </a:lstStyle>
          <a:p>
            <a:pPr rtl="0"/>
            <a:r>
              <a:rPr lang="en-US" noProof="0" smtClean="0"/>
              <a:t>Click icon to add picture</a:t>
            </a:r>
            <a:endParaRPr lang="en-GB" noProof="0"/>
          </a:p>
        </p:txBody>
      </p:sp>
    </p:spTree>
    <p:extLst>
      <p:ext uri="{BB962C8B-B14F-4D97-AF65-F5344CB8AC3E}">
        <p14:creationId xmlns:p14="http://schemas.microsoft.com/office/powerpoint/2010/main" xmlns="" val="4037176041"/>
      </p:ext>
    </p:extLst>
  </p:cSld>
  <p:clrMapOvr>
    <a:masterClrMapping/>
  </p:clrMapOvr>
  <p:extLst>
    <p:ext uri="{DCECCB84-F9BA-43D5-87BE-67443E8EF086}">
      <p15:sldGuideLst xmlns:p15="http://schemas.microsoft.com/office/powerpoint/2012/main" xmlns="">
        <p15:guide id="1" pos="3840" userDrawn="1">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Titl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xmlns="" id="{DF9C7667-EADA-40AC-B931-4642E0A9A4DE}"/>
              </a:ext>
            </a:extLst>
          </p:cNvPr>
          <p:cNvSpPr>
            <a:spLocks noGrp="1"/>
          </p:cNvSpPr>
          <p:nvPr>
            <p:ph type="pic" sz="quarter" idx="13"/>
          </p:nvPr>
        </p:nvSpPr>
        <p:spPr>
          <a:xfrm>
            <a:off x="0" y="0"/>
            <a:ext cx="12192000" cy="6858000"/>
          </a:xfrm>
          <a:prstGeom prst="rect">
            <a:avLst/>
          </a:prstGeom>
          <a:solidFill>
            <a:schemeClr val="tx1">
              <a:lumMod val="65000"/>
              <a:lumOff val="35000"/>
            </a:schemeClr>
          </a:solidFill>
        </p:spPr>
        <p:txBody>
          <a:bodyPr rtlCol="0" anchor="ctr"/>
          <a:lstStyle>
            <a:lvl1pPr marL="0" indent="0" algn="ctr">
              <a:buNone/>
              <a:defRPr>
                <a:solidFill>
                  <a:schemeClr val="bg1"/>
                </a:solidFill>
              </a:defRPr>
            </a:lvl1pPr>
          </a:lstStyle>
          <a:p>
            <a:pPr rtl="0"/>
            <a:r>
              <a:rPr lang="en-US" noProof="0" smtClean="0"/>
              <a:t>Click icon to add picture</a:t>
            </a:r>
            <a:endParaRPr lang="en-GB" noProof="0"/>
          </a:p>
        </p:txBody>
      </p:sp>
      <p:sp>
        <p:nvSpPr>
          <p:cNvPr id="2" name="Title 1">
            <a:extLst>
              <a:ext uri="{FF2B5EF4-FFF2-40B4-BE49-F238E27FC236}">
                <a16:creationId xmlns:a16="http://schemas.microsoft.com/office/drawing/2014/main" xmlns="" id="{43379CA9-81D6-424A-8046-4B56E1D25059}"/>
              </a:ext>
            </a:extLst>
          </p:cNvPr>
          <p:cNvSpPr>
            <a:spLocks noGrp="1"/>
          </p:cNvSpPr>
          <p:nvPr>
            <p:ph type="title"/>
          </p:nvPr>
        </p:nvSpPr>
        <p:spPr>
          <a:xfrm>
            <a:off x="457200" y="4517136"/>
            <a:ext cx="6581554" cy="1371600"/>
          </a:xfrm>
        </p:spPr>
        <p:txBody>
          <a:bodyPr rtlCol="0">
            <a:normAutofit/>
          </a:bodyPr>
          <a:lstStyle>
            <a:lvl1pPr>
              <a:lnSpc>
                <a:spcPts val="4600"/>
              </a:lnSpc>
              <a:defRPr sz="3600" cap="all" baseline="0">
                <a:solidFill>
                  <a:schemeClr val="bg1"/>
                </a:solidFill>
              </a:defRPr>
            </a:lvl1pPr>
          </a:lstStyle>
          <a:p>
            <a:pPr rtl="0"/>
            <a:r>
              <a:rPr lang="en-US" noProof="0" smtClean="0"/>
              <a:t>Click to edit Master title style</a:t>
            </a:r>
            <a:endParaRPr lang="en-GB" noProof="0"/>
          </a:p>
        </p:txBody>
      </p:sp>
    </p:spTree>
    <p:extLst>
      <p:ext uri="{BB962C8B-B14F-4D97-AF65-F5344CB8AC3E}">
        <p14:creationId xmlns:p14="http://schemas.microsoft.com/office/powerpoint/2010/main" xmlns="" val="3650242761"/>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Palette Balance act">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b" anchorCtr="0">
            <a:normAutofit/>
          </a:bodyPr>
          <a:lstStyle>
            <a:lvl1pPr>
              <a:lnSpc>
                <a:spcPts val="4000"/>
              </a:lnSpc>
              <a:defRPr sz="3200" cap="all" baseline="0"/>
            </a:lvl1pPr>
          </a:lstStyle>
          <a:p>
            <a:r>
              <a:rPr lang="en-US" dirty="0"/>
              <a:t>Click to edit title</a:t>
            </a:r>
          </a:p>
        </p:txBody>
      </p:sp>
      <p:sp>
        <p:nvSpPr>
          <p:cNvPr id="9" name="Picture Placeholder 8">
            <a:extLst>
              <a:ext uri="{FF2B5EF4-FFF2-40B4-BE49-F238E27FC236}">
                <a16:creationId xmlns=""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r>
              <a:rPr lang="en-US" smtClean="0"/>
              <a:t>Click icon to add picture</a:t>
            </a:r>
            <a:endParaRPr lang="en-US" dirty="0"/>
          </a:p>
        </p:txBody>
      </p:sp>
      <p:sp>
        <p:nvSpPr>
          <p:cNvPr id="18" name="Picture Placeholder 8">
            <a:extLst>
              <a:ext uri="{FF2B5EF4-FFF2-40B4-BE49-F238E27FC236}">
                <a16:creationId xmlns=""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r>
              <a:rPr lang="en-US" smtClean="0"/>
              <a:t>Click icon to add picture</a:t>
            </a:r>
            <a:endParaRPr lang="en-US" dirty="0"/>
          </a:p>
        </p:txBody>
      </p:sp>
      <p:sp>
        <p:nvSpPr>
          <p:cNvPr id="19" name="Picture Placeholder 8">
            <a:extLst>
              <a:ext uri="{FF2B5EF4-FFF2-40B4-BE49-F238E27FC236}">
                <a16:creationId xmlns=""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r>
              <a:rPr lang="en-US" smtClean="0"/>
              <a:t>Click icon to add picture</a:t>
            </a:r>
            <a:endParaRPr lang="en-US" dirty="0"/>
          </a:p>
        </p:txBody>
      </p:sp>
      <p:sp>
        <p:nvSpPr>
          <p:cNvPr id="20" name="Picture Placeholder 8">
            <a:extLst>
              <a:ext uri="{FF2B5EF4-FFF2-40B4-BE49-F238E27FC236}">
                <a16:creationId xmlns=""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r>
              <a:rPr lang="en-US" smtClean="0"/>
              <a:t>Click icon to add picture</a:t>
            </a:r>
            <a:endParaRPr lang="en-US" dirty="0"/>
          </a:p>
        </p:txBody>
      </p:sp>
      <p:sp>
        <p:nvSpPr>
          <p:cNvPr id="21" name="Picture Placeholder 8">
            <a:extLst>
              <a:ext uri="{FF2B5EF4-FFF2-40B4-BE49-F238E27FC236}">
                <a16:creationId xmlns=""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r>
              <a:rPr lang="en-US" smtClean="0"/>
              <a:t>Click icon to add picture</a:t>
            </a:r>
            <a:endParaRPr lang="en-US" dirty="0"/>
          </a:p>
        </p:txBody>
      </p:sp>
      <p:sp>
        <p:nvSpPr>
          <p:cNvPr id="22" name="Picture Placeholder 8">
            <a:extLst>
              <a:ext uri="{FF2B5EF4-FFF2-40B4-BE49-F238E27FC236}">
                <a16:creationId xmlns=""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r>
              <a:rPr lang="en-US" smtClean="0"/>
              <a:t>Click icon to add picture</a:t>
            </a:r>
            <a:endParaRPr lang="en-US" dirty="0"/>
          </a:p>
        </p:txBody>
      </p:sp>
      <p:sp>
        <p:nvSpPr>
          <p:cNvPr id="23" name="Picture Placeholder 8">
            <a:extLst>
              <a:ext uri="{FF2B5EF4-FFF2-40B4-BE49-F238E27FC236}">
                <a16:creationId xmlns=""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r>
              <a:rPr lang="en-US" smtClean="0"/>
              <a:t>Click icon to add picture</a:t>
            </a:r>
            <a:endParaRPr lang="en-US" dirty="0"/>
          </a:p>
        </p:txBody>
      </p:sp>
      <p:sp>
        <p:nvSpPr>
          <p:cNvPr id="24" name="Picture Placeholder 8">
            <a:extLst>
              <a:ext uri="{FF2B5EF4-FFF2-40B4-BE49-F238E27FC236}">
                <a16:creationId xmlns=""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r>
              <a:rPr lang="en-US" smtClean="0"/>
              <a:t>Click icon to add picture</a:t>
            </a:r>
            <a:endParaRPr lang="en-US" dirty="0"/>
          </a:p>
        </p:txBody>
      </p:sp>
    </p:spTree>
    <p:extLst>
      <p:ext uri="{BB962C8B-B14F-4D97-AF65-F5344CB8AC3E}">
        <p14:creationId xmlns="" xmlns:p14="http://schemas.microsoft.com/office/powerpoint/2010/main" val="290190325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Intro">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xmlns="" id="{DF9C7667-EADA-40AC-B931-4642E0A9A4DE}"/>
              </a:ext>
            </a:extLst>
          </p:cNvPr>
          <p:cNvSpPr>
            <a:spLocks noGrp="1"/>
          </p:cNvSpPr>
          <p:nvPr>
            <p:ph type="pic" sz="quarter" idx="13"/>
          </p:nvPr>
        </p:nvSpPr>
        <p:spPr>
          <a:xfrm>
            <a:off x="0" y="0"/>
            <a:ext cx="12192000" cy="6858000"/>
          </a:xfrm>
          <a:prstGeom prst="rect">
            <a:avLst/>
          </a:prstGeom>
          <a:solidFill>
            <a:schemeClr val="tx1">
              <a:lumMod val="50000"/>
              <a:lumOff val="50000"/>
            </a:schemeClr>
          </a:solidFill>
        </p:spPr>
        <p:txBody>
          <a:bodyPr rtlCol="0" anchor="ctr"/>
          <a:lstStyle>
            <a:lvl1pPr marL="0" indent="0">
              <a:buNone/>
              <a:defRPr>
                <a:solidFill>
                  <a:schemeClr val="bg1"/>
                </a:solidFill>
              </a:defRPr>
            </a:lvl1pPr>
          </a:lstStyle>
          <a:p>
            <a:pPr rtl="0"/>
            <a:r>
              <a:rPr lang="en-US" noProof="0" smtClean="0"/>
              <a:t>Click icon to add picture</a:t>
            </a:r>
            <a:endParaRPr lang="en-GB" noProof="0"/>
          </a:p>
        </p:txBody>
      </p:sp>
      <p:sp>
        <p:nvSpPr>
          <p:cNvPr id="2" name="Title 1">
            <a:extLst>
              <a:ext uri="{FF2B5EF4-FFF2-40B4-BE49-F238E27FC236}">
                <a16:creationId xmlns:a16="http://schemas.microsoft.com/office/drawing/2014/main" xmlns="" id="{43379CA9-81D6-424A-8046-4B56E1D25059}"/>
              </a:ext>
            </a:extLst>
          </p:cNvPr>
          <p:cNvSpPr>
            <a:spLocks noGrp="1"/>
          </p:cNvSpPr>
          <p:nvPr>
            <p:ph type="title"/>
          </p:nvPr>
        </p:nvSpPr>
        <p:spPr/>
        <p:txBody>
          <a:bodyPr rtlCol="0"/>
          <a:lstStyle>
            <a:lvl1pPr>
              <a:defRPr cap="all" baseline="0">
                <a:solidFill>
                  <a:schemeClr val="bg1"/>
                </a:solidFill>
              </a:defRPr>
            </a:lvl1pPr>
          </a:lstStyle>
          <a:p>
            <a:pPr rtl="0"/>
            <a:r>
              <a:rPr lang="en-US" noProof="0" smtClean="0"/>
              <a:t>Click to edit Master title style</a:t>
            </a:r>
            <a:endParaRPr lang="en-GB" noProof="0"/>
          </a:p>
        </p:txBody>
      </p:sp>
      <p:sp>
        <p:nvSpPr>
          <p:cNvPr id="10" name="Text Placeholder 9">
            <a:extLst>
              <a:ext uri="{FF2B5EF4-FFF2-40B4-BE49-F238E27FC236}">
                <a16:creationId xmlns:a16="http://schemas.microsoft.com/office/drawing/2014/main" xmlns="" id="{2A60302F-65DB-4E93-B6C3-49E64C44FB53}"/>
              </a:ext>
            </a:extLst>
          </p:cNvPr>
          <p:cNvSpPr>
            <a:spLocks noGrp="1"/>
          </p:cNvSpPr>
          <p:nvPr>
            <p:ph type="body" sz="quarter" idx="14" hasCustomPrompt="1"/>
          </p:nvPr>
        </p:nvSpPr>
        <p:spPr>
          <a:xfrm>
            <a:off x="3429000" y="2240280"/>
            <a:ext cx="4645152" cy="4197096"/>
          </a:xfrm>
          <a:prstGeom prst="rect">
            <a:avLst/>
          </a:prstGeom>
        </p:spPr>
        <p:txBody>
          <a:bodyPr rtlCol="0"/>
          <a:lstStyle>
            <a:lvl1pPr marL="0" indent="0">
              <a:lnSpc>
                <a:spcPts val="28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rtl="0"/>
            <a:r>
              <a:rPr lang="en-GB" noProof="0"/>
              <a:t>Click to edit text</a:t>
            </a:r>
          </a:p>
        </p:txBody>
      </p:sp>
      <p:sp>
        <p:nvSpPr>
          <p:cNvPr id="7" name="Text Placeholder 6">
            <a:extLst>
              <a:ext uri="{FF2B5EF4-FFF2-40B4-BE49-F238E27FC236}">
                <a16:creationId xmlns:a16="http://schemas.microsoft.com/office/drawing/2014/main" xmlns="" id="{EC1CB8E8-F58A-4B26-B8AA-8977FC608E83}"/>
              </a:ext>
            </a:extLst>
          </p:cNvPr>
          <p:cNvSpPr>
            <a:spLocks noGrp="1"/>
          </p:cNvSpPr>
          <p:nvPr>
            <p:ph type="body" sz="quarter" idx="15" hasCustomPrompt="1"/>
          </p:nvPr>
        </p:nvSpPr>
        <p:spPr>
          <a:xfrm>
            <a:off x="630936" y="4498848"/>
            <a:ext cx="2121408" cy="621792"/>
          </a:xfrm>
          <a:prstGeom prst="rect">
            <a:avLst/>
          </a:prstGeom>
        </p:spPr>
        <p:txBody>
          <a:bodyPr lIns="0" rtlCol="0"/>
          <a:lstStyle>
            <a:lvl1pPr marL="0" indent="0">
              <a:lnSpc>
                <a:spcPts val="1800"/>
              </a:lnSpc>
              <a:spcBef>
                <a:spcPts val="0"/>
              </a:spcBef>
              <a:buNone/>
              <a:defRPr sz="1200" b="1"/>
            </a:lvl1pPr>
            <a:lvl2pPr marL="457200" indent="0">
              <a:lnSpc>
                <a:spcPts val="1800"/>
              </a:lnSpc>
              <a:spcBef>
                <a:spcPts val="0"/>
              </a:spcBef>
              <a:buNone/>
              <a:defRPr sz="1200" b="1"/>
            </a:lvl2pPr>
            <a:lvl3pPr marL="914400" indent="0">
              <a:lnSpc>
                <a:spcPts val="1800"/>
              </a:lnSpc>
              <a:spcBef>
                <a:spcPts val="0"/>
              </a:spcBef>
              <a:buNone/>
              <a:defRPr sz="1200" b="1"/>
            </a:lvl3pPr>
            <a:lvl4pPr marL="1371600" indent="0">
              <a:lnSpc>
                <a:spcPts val="1800"/>
              </a:lnSpc>
              <a:spcBef>
                <a:spcPts val="0"/>
              </a:spcBef>
              <a:buNone/>
              <a:defRPr sz="1200" b="1"/>
            </a:lvl4pPr>
            <a:lvl5pPr marL="1828800" indent="0">
              <a:lnSpc>
                <a:spcPts val="1800"/>
              </a:lnSpc>
              <a:spcBef>
                <a:spcPts val="0"/>
              </a:spcBef>
              <a:buNone/>
              <a:defRPr sz="1200" b="1"/>
            </a:lvl5pPr>
          </a:lstStyle>
          <a:p>
            <a:pPr lvl="0" rtl="0"/>
            <a:r>
              <a:rPr lang="en-GB" noProof="0"/>
              <a:t>Click to text</a:t>
            </a:r>
          </a:p>
        </p:txBody>
      </p:sp>
    </p:spTree>
    <p:extLst>
      <p:ext uri="{BB962C8B-B14F-4D97-AF65-F5344CB8AC3E}">
        <p14:creationId xmlns:p14="http://schemas.microsoft.com/office/powerpoint/2010/main" xmlns="" val="1980593825"/>
      </p:ext>
    </p:extLst>
  </p:cSld>
  <p:clrMapOvr>
    <a:masterClrMapping/>
  </p:clrMapOvr>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Palette Balance act">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3379CA9-81D6-424A-8046-4B56E1D25059}"/>
              </a:ext>
            </a:extLst>
          </p:cNvPr>
          <p:cNvSpPr>
            <a:spLocks noGrp="1"/>
          </p:cNvSpPr>
          <p:nvPr>
            <p:ph type="title" hasCustomPrompt="1"/>
          </p:nvPr>
        </p:nvSpPr>
        <p:spPr>
          <a:xfrm>
            <a:off x="457199" y="2569464"/>
            <a:ext cx="3619501" cy="1179576"/>
          </a:xfrm>
        </p:spPr>
        <p:txBody>
          <a:bodyPr rtlCol="0" anchor="b" anchorCtr="0">
            <a:normAutofit/>
          </a:bodyPr>
          <a:lstStyle>
            <a:lvl1pPr>
              <a:lnSpc>
                <a:spcPts val="4000"/>
              </a:lnSpc>
              <a:defRPr sz="3200" cap="all" baseline="0"/>
            </a:lvl1pPr>
          </a:lstStyle>
          <a:p>
            <a:pPr rtl="0"/>
            <a:r>
              <a:rPr lang="en-GB" noProof="0"/>
              <a:t>Click to edit title</a:t>
            </a:r>
          </a:p>
        </p:txBody>
      </p:sp>
      <p:sp>
        <p:nvSpPr>
          <p:cNvPr id="9" name="Picture Placeholder 8">
            <a:extLst>
              <a:ext uri="{FF2B5EF4-FFF2-40B4-BE49-F238E27FC236}">
                <a16:creationId xmlns:a16="http://schemas.microsoft.com/office/drawing/2014/main" xmlns="" id="{B2F51F73-5064-47F8-83FD-440E0ED1950B}"/>
              </a:ext>
            </a:extLst>
          </p:cNvPr>
          <p:cNvSpPr>
            <a:spLocks noGrp="1"/>
          </p:cNvSpPr>
          <p:nvPr>
            <p:ph type="pic" sz="quarter" idx="13"/>
          </p:nvPr>
        </p:nvSpPr>
        <p:spPr>
          <a:xfrm>
            <a:off x="4279392" y="1463040"/>
            <a:ext cx="1499616" cy="2194560"/>
          </a:xfrm>
          <a:prstGeom prst="rect">
            <a:avLst/>
          </a:prstGeom>
        </p:spPr>
        <p:txBody>
          <a:bodyPr rtlCol="0"/>
          <a:lstStyle>
            <a:lvl1pPr>
              <a:defRPr sz="2000"/>
            </a:lvl1pPr>
          </a:lstStyle>
          <a:p>
            <a:pPr rtl="0"/>
            <a:r>
              <a:rPr lang="en-US" noProof="0" smtClean="0"/>
              <a:t>Click icon to add picture</a:t>
            </a:r>
            <a:endParaRPr lang="en-GB" noProof="0"/>
          </a:p>
        </p:txBody>
      </p:sp>
      <p:sp>
        <p:nvSpPr>
          <p:cNvPr id="18" name="Picture Placeholder 8">
            <a:extLst>
              <a:ext uri="{FF2B5EF4-FFF2-40B4-BE49-F238E27FC236}">
                <a16:creationId xmlns:a16="http://schemas.microsoft.com/office/drawing/2014/main" xmlns="" id="{06FF689A-8221-42E8-96D4-ED4D3AD501F8}"/>
              </a:ext>
            </a:extLst>
          </p:cNvPr>
          <p:cNvSpPr>
            <a:spLocks noGrp="1"/>
          </p:cNvSpPr>
          <p:nvPr>
            <p:ph type="pic" sz="quarter" idx="14"/>
          </p:nvPr>
        </p:nvSpPr>
        <p:spPr>
          <a:xfrm>
            <a:off x="6227064" y="1463040"/>
            <a:ext cx="1499616" cy="2194560"/>
          </a:xfrm>
          <a:prstGeom prst="rect">
            <a:avLst/>
          </a:prstGeom>
        </p:spPr>
        <p:txBody>
          <a:bodyPr rtlCol="0"/>
          <a:lstStyle>
            <a:lvl1pPr>
              <a:defRPr sz="2000"/>
            </a:lvl1pPr>
          </a:lstStyle>
          <a:p>
            <a:pPr rtl="0"/>
            <a:r>
              <a:rPr lang="en-US" noProof="0" smtClean="0"/>
              <a:t>Click icon to add picture</a:t>
            </a:r>
            <a:endParaRPr lang="en-GB" noProof="0"/>
          </a:p>
        </p:txBody>
      </p:sp>
      <p:sp>
        <p:nvSpPr>
          <p:cNvPr id="19" name="Picture Placeholder 8">
            <a:extLst>
              <a:ext uri="{FF2B5EF4-FFF2-40B4-BE49-F238E27FC236}">
                <a16:creationId xmlns:a16="http://schemas.microsoft.com/office/drawing/2014/main" xmlns="" id="{96424DB2-4D46-493F-A5B8-8901EDA394F2}"/>
              </a:ext>
            </a:extLst>
          </p:cNvPr>
          <p:cNvSpPr>
            <a:spLocks noGrp="1"/>
          </p:cNvSpPr>
          <p:nvPr>
            <p:ph type="pic" sz="quarter" idx="15"/>
          </p:nvPr>
        </p:nvSpPr>
        <p:spPr>
          <a:xfrm>
            <a:off x="8174736" y="1463040"/>
            <a:ext cx="1499616" cy="2194560"/>
          </a:xfrm>
          <a:prstGeom prst="rect">
            <a:avLst/>
          </a:prstGeom>
        </p:spPr>
        <p:txBody>
          <a:bodyPr rtlCol="0"/>
          <a:lstStyle>
            <a:lvl1pPr>
              <a:defRPr sz="2000"/>
            </a:lvl1pPr>
          </a:lstStyle>
          <a:p>
            <a:pPr rtl="0"/>
            <a:r>
              <a:rPr lang="en-US" noProof="0" smtClean="0"/>
              <a:t>Click icon to add picture</a:t>
            </a:r>
            <a:endParaRPr lang="en-GB" noProof="0"/>
          </a:p>
        </p:txBody>
      </p:sp>
      <p:sp>
        <p:nvSpPr>
          <p:cNvPr id="20" name="Picture Placeholder 8">
            <a:extLst>
              <a:ext uri="{FF2B5EF4-FFF2-40B4-BE49-F238E27FC236}">
                <a16:creationId xmlns:a16="http://schemas.microsoft.com/office/drawing/2014/main" xmlns="" id="{0AF2B6E1-5738-41B1-8C15-EA6715490140}"/>
              </a:ext>
            </a:extLst>
          </p:cNvPr>
          <p:cNvSpPr>
            <a:spLocks noGrp="1"/>
          </p:cNvSpPr>
          <p:nvPr>
            <p:ph type="pic" sz="quarter" idx="16"/>
          </p:nvPr>
        </p:nvSpPr>
        <p:spPr>
          <a:xfrm>
            <a:off x="10122408" y="1463040"/>
            <a:ext cx="1499616" cy="2194560"/>
          </a:xfrm>
          <a:prstGeom prst="rect">
            <a:avLst/>
          </a:prstGeom>
        </p:spPr>
        <p:txBody>
          <a:bodyPr rtlCol="0"/>
          <a:lstStyle>
            <a:lvl1pPr>
              <a:defRPr sz="2000"/>
            </a:lvl1pPr>
          </a:lstStyle>
          <a:p>
            <a:pPr rtl="0"/>
            <a:r>
              <a:rPr lang="en-US" noProof="0" smtClean="0"/>
              <a:t>Click icon to add picture</a:t>
            </a:r>
            <a:endParaRPr lang="en-GB" noProof="0"/>
          </a:p>
        </p:txBody>
      </p:sp>
      <p:sp>
        <p:nvSpPr>
          <p:cNvPr id="21" name="Picture Placeholder 8">
            <a:extLst>
              <a:ext uri="{FF2B5EF4-FFF2-40B4-BE49-F238E27FC236}">
                <a16:creationId xmlns:a16="http://schemas.microsoft.com/office/drawing/2014/main" xmlns="" id="{6C8D73EB-347C-4E13-94C8-FA8FADE46559}"/>
              </a:ext>
            </a:extLst>
          </p:cNvPr>
          <p:cNvSpPr>
            <a:spLocks noGrp="1"/>
          </p:cNvSpPr>
          <p:nvPr>
            <p:ph type="pic" sz="quarter" idx="17"/>
          </p:nvPr>
        </p:nvSpPr>
        <p:spPr>
          <a:xfrm>
            <a:off x="4279392" y="4087368"/>
            <a:ext cx="1499616" cy="2194560"/>
          </a:xfrm>
          <a:prstGeom prst="rect">
            <a:avLst/>
          </a:prstGeom>
        </p:spPr>
        <p:txBody>
          <a:bodyPr rtlCol="0"/>
          <a:lstStyle>
            <a:lvl1pPr>
              <a:defRPr sz="2000"/>
            </a:lvl1pPr>
          </a:lstStyle>
          <a:p>
            <a:pPr rtl="0"/>
            <a:r>
              <a:rPr lang="en-US" noProof="0" smtClean="0"/>
              <a:t>Click icon to add picture</a:t>
            </a:r>
            <a:endParaRPr lang="en-GB" noProof="0"/>
          </a:p>
        </p:txBody>
      </p:sp>
      <p:sp>
        <p:nvSpPr>
          <p:cNvPr id="22" name="Picture Placeholder 8">
            <a:extLst>
              <a:ext uri="{FF2B5EF4-FFF2-40B4-BE49-F238E27FC236}">
                <a16:creationId xmlns:a16="http://schemas.microsoft.com/office/drawing/2014/main" xmlns="" id="{9DFA5C56-9B47-4F87-8E12-30A936274F1B}"/>
              </a:ext>
            </a:extLst>
          </p:cNvPr>
          <p:cNvSpPr>
            <a:spLocks noGrp="1"/>
          </p:cNvSpPr>
          <p:nvPr>
            <p:ph type="pic" sz="quarter" idx="18"/>
          </p:nvPr>
        </p:nvSpPr>
        <p:spPr>
          <a:xfrm>
            <a:off x="6227064" y="4087368"/>
            <a:ext cx="1499616" cy="2194560"/>
          </a:xfrm>
          <a:prstGeom prst="rect">
            <a:avLst/>
          </a:prstGeom>
        </p:spPr>
        <p:txBody>
          <a:bodyPr rtlCol="0"/>
          <a:lstStyle>
            <a:lvl1pPr>
              <a:defRPr sz="2000"/>
            </a:lvl1pPr>
          </a:lstStyle>
          <a:p>
            <a:pPr rtl="0"/>
            <a:r>
              <a:rPr lang="en-US" noProof="0" smtClean="0"/>
              <a:t>Click icon to add picture</a:t>
            </a:r>
            <a:endParaRPr lang="en-GB" noProof="0"/>
          </a:p>
        </p:txBody>
      </p:sp>
      <p:sp>
        <p:nvSpPr>
          <p:cNvPr id="23" name="Picture Placeholder 8">
            <a:extLst>
              <a:ext uri="{FF2B5EF4-FFF2-40B4-BE49-F238E27FC236}">
                <a16:creationId xmlns:a16="http://schemas.microsoft.com/office/drawing/2014/main" xmlns="" id="{1E3B5888-98ED-48E4-8AA8-5BAB43F8516C}"/>
              </a:ext>
            </a:extLst>
          </p:cNvPr>
          <p:cNvSpPr>
            <a:spLocks noGrp="1"/>
          </p:cNvSpPr>
          <p:nvPr>
            <p:ph type="pic" sz="quarter" idx="19"/>
          </p:nvPr>
        </p:nvSpPr>
        <p:spPr>
          <a:xfrm>
            <a:off x="8174736" y="4087368"/>
            <a:ext cx="1499616" cy="2194560"/>
          </a:xfrm>
          <a:prstGeom prst="rect">
            <a:avLst/>
          </a:prstGeom>
        </p:spPr>
        <p:txBody>
          <a:bodyPr rtlCol="0"/>
          <a:lstStyle>
            <a:lvl1pPr>
              <a:defRPr sz="2000"/>
            </a:lvl1pPr>
          </a:lstStyle>
          <a:p>
            <a:pPr rtl="0"/>
            <a:r>
              <a:rPr lang="en-US" noProof="0" smtClean="0"/>
              <a:t>Click icon to add picture</a:t>
            </a:r>
            <a:endParaRPr lang="en-GB" noProof="0"/>
          </a:p>
        </p:txBody>
      </p:sp>
      <p:sp>
        <p:nvSpPr>
          <p:cNvPr id="24" name="Picture Placeholder 8">
            <a:extLst>
              <a:ext uri="{FF2B5EF4-FFF2-40B4-BE49-F238E27FC236}">
                <a16:creationId xmlns:a16="http://schemas.microsoft.com/office/drawing/2014/main" xmlns="" id="{569C9EE3-34D1-4DE0-B06C-2F6212F7C329}"/>
              </a:ext>
            </a:extLst>
          </p:cNvPr>
          <p:cNvSpPr>
            <a:spLocks noGrp="1"/>
          </p:cNvSpPr>
          <p:nvPr>
            <p:ph type="pic" sz="quarter" idx="20"/>
          </p:nvPr>
        </p:nvSpPr>
        <p:spPr>
          <a:xfrm>
            <a:off x="10122408" y="4087368"/>
            <a:ext cx="1499616" cy="2194560"/>
          </a:xfrm>
          <a:prstGeom prst="rect">
            <a:avLst/>
          </a:prstGeom>
        </p:spPr>
        <p:txBody>
          <a:bodyPr rtlCol="0"/>
          <a:lstStyle>
            <a:lvl1pPr>
              <a:defRPr sz="2000"/>
            </a:lvl1pPr>
          </a:lstStyle>
          <a:p>
            <a:pPr rtl="0"/>
            <a:r>
              <a:rPr lang="en-US" noProof="0" smtClean="0"/>
              <a:t>Click icon to add picture</a:t>
            </a:r>
            <a:endParaRPr lang="en-GB" noProof="0"/>
          </a:p>
        </p:txBody>
      </p:sp>
    </p:spTree>
    <p:extLst>
      <p:ext uri="{BB962C8B-B14F-4D97-AF65-F5344CB8AC3E}">
        <p14:creationId xmlns:p14="http://schemas.microsoft.com/office/powerpoint/2010/main" xmlns="" val="2901903254"/>
      </p:ext>
    </p:extLst>
  </p:cSld>
  <p:clrMapOvr>
    <a:masterClrMapping/>
  </p:clrMapOvr>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Immersive palette Balancing Act">
    <p:bg>
      <p:bgPr>
        <a:solidFill>
          <a:schemeClr val="accent5"/>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xmlns="" id="{50869985-B973-4011-9FA2-83D7EBB2EA53}"/>
              </a:ext>
            </a:extLst>
          </p:cNvPr>
          <p:cNvSpPr/>
          <p:nvPr/>
        </p:nvSpPr>
        <p:spPr>
          <a:xfrm>
            <a:off x="0" y="2400300"/>
            <a:ext cx="4267200" cy="4457700"/>
          </a:xfrm>
          <a:prstGeom prst="rect">
            <a:avLst/>
          </a:prstGeom>
          <a:solidFill>
            <a:srgbClr val="D293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xmlns="" id="{43379CA9-81D6-424A-8046-4B56E1D25059}"/>
              </a:ext>
            </a:extLst>
          </p:cNvPr>
          <p:cNvSpPr>
            <a:spLocks noGrp="1"/>
          </p:cNvSpPr>
          <p:nvPr>
            <p:ph type="title"/>
          </p:nvPr>
        </p:nvSpPr>
        <p:spPr>
          <a:xfrm>
            <a:off x="457199" y="1399032"/>
            <a:ext cx="3619501" cy="877824"/>
          </a:xfrm>
        </p:spPr>
        <p:txBody>
          <a:bodyPr rtlCol="0"/>
          <a:lstStyle>
            <a:lvl1pPr>
              <a:defRPr cap="all" baseline="0">
                <a:solidFill>
                  <a:schemeClr val="bg1"/>
                </a:solidFill>
              </a:defRPr>
            </a:lvl1pPr>
          </a:lstStyle>
          <a:p>
            <a:pPr rtl="0"/>
            <a:r>
              <a:rPr lang="en-US" noProof="0" smtClean="0"/>
              <a:t>Click to edit Master title style</a:t>
            </a:r>
            <a:endParaRPr lang="en-GB" noProof="0"/>
          </a:p>
        </p:txBody>
      </p:sp>
      <p:sp>
        <p:nvSpPr>
          <p:cNvPr id="10" name="Text Placeholder 9">
            <a:extLst>
              <a:ext uri="{FF2B5EF4-FFF2-40B4-BE49-F238E27FC236}">
                <a16:creationId xmlns:a16="http://schemas.microsoft.com/office/drawing/2014/main" xmlns="" id="{2A60302F-65DB-4E93-B6C3-49E64C44FB53}"/>
              </a:ext>
            </a:extLst>
          </p:cNvPr>
          <p:cNvSpPr>
            <a:spLocks noGrp="1"/>
          </p:cNvSpPr>
          <p:nvPr>
            <p:ph type="body" sz="quarter" idx="14" hasCustomPrompt="1"/>
          </p:nvPr>
        </p:nvSpPr>
        <p:spPr>
          <a:xfrm>
            <a:off x="457200" y="2779776"/>
            <a:ext cx="3465576" cy="3255264"/>
          </a:xfrm>
          <a:prstGeom prst="rect">
            <a:avLst/>
          </a:prstGeom>
        </p:spPr>
        <p:txBody>
          <a:bodyPr rtlCol="0"/>
          <a:lstStyle>
            <a:lvl1pPr marL="0" indent="0">
              <a:lnSpc>
                <a:spcPts val="30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rtl="0"/>
            <a:r>
              <a:rPr lang="en-GB" noProof="0"/>
              <a:t>Click to edit text</a:t>
            </a:r>
          </a:p>
        </p:txBody>
      </p:sp>
      <p:sp>
        <p:nvSpPr>
          <p:cNvPr id="7" name="Picture Placeholder 6">
            <a:extLst>
              <a:ext uri="{FF2B5EF4-FFF2-40B4-BE49-F238E27FC236}">
                <a16:creationId xmlns:a16="http://schemas.microsoft.com/office/drawing/2014/main" xmlns="" id="{9A66F217-0E52-4AD8-82BA-AB332C59638C}"/>
              </a:ext>
            </a:extLst>
          </p:cNvPr>
          <p:cNvSpPr>
            <a:spLocks noGrp="1"/>
          </p:cNvSpPr>
          <p:nvPr>
            <p:ph type="pic" sz="quarter" idx="15"/>
          </p:nvPr>
        </p:nvSpPr>
        <p:spPr>
          <a:xfrm>
            <a:off x="4254500" y="0"/>
            <a:ext cx="7480300" cy="6858000"/>
          </a:xfrm>
          <a:prstGeom prst="rect">
            <a:avLst/>
          </a:prstGeom>
        </p:spPr>
        <p:txBody>
          <a:bodyPr rtlCol="0" anchor="ctr"/>
          <a:lstStyle>
            <a:lvl1pPr marL="0" indent="0" algn="ctr">
              <a:buNone/>
              <a:defRPr>
                <a:solidFill>
                  <a:schemeClr val="bg1"/>
                </a:solidFill>
              </a:defRPr>
            </a:lvl1pPr>
          </a:lstStyle>
          <a:p>
            <a:pPr rtl="0"/>
            <a:r>
              <a:rPr lang="en-US" noProof="0" smtClean="0"/>
              <a:t>Click icon to add picture</a:t>
            </a:r>
            <a:endParaRPr lang="en-GB" noProof="0"/>
          </a:p>
        </p:txBody>
      </p:sp>
      <p:sp>
        <p:nvSpPr>
          <p:cNvPr id="8" name="Rectangle 7">
            <a:extLst>
              <a:ext uri="{FF2B5EF4-FFF2-40B4-BE49-F238E27FC236}">
                <a16:creationId xmlns:a16="http://schemas.microsoft.com/office/drawing/2014/main" xmlns="" id="{E75D44F0-DADD-4DCC-82EC-FDB3E9878AA9}"/>
              </a:ext>
            </a:extLst>
          </p:cNvPr>
          <p:cNvSpPr/>
          <p:nvPr/>
        </p:nvSpPr>
        <p:spPr>
          <a:xfrm>
            <a:off x="11734800" y="4445000"/>
            <a:ext cx="457200" cy="2413000"/>
          </a:xfrm>
          <a:prstGeom prst="rect">
            <a:avLst/>
          </a:prstGeom>
          <a:solidFill>
            <a:srgbClr val="884C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9" name="Rectangle 8">
            <a:extLst>
              <a:ext uri="{FF2B5EF4-FFF2-40B4-BE49-F238E27FC236}">
                <a16:creationId xmlns:a16="http://schemas.microsoft.com/office/drawing/2014/main" xmlns="" id="{28CFE2C9-8B6E-4DDA-A5EA-04581F7629F0}"/>
              </a:ext>
            </a:extLst>
          </p:cNvPr>
          <p:cNvSpPr/>
          <p:nvPr/>
        </p:nvSpPr>
        <p:spPr>
          <a:xfrm>
            <a:off x="11734800" y="0"/>
            <a:ext cx="457200" cy="4462272"/>
          </a:xfrm>
          <a:prstGeom prst="rect">
            <a:avLst/>
          </a:prstGeom>
          <a:solidFill>
            <a:srgbClr val="86A2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Tree>
    <p:extLst>
      <p:ext uri="{BB962C8B-B14F-4D97-AF65-F5344CB8AC3E}">
        <p14:creationId xmlns:p14="http://schemas.microsoft.com/office/powerpoint/2010/main" xmlns="" val="2371823428"/>
      </p:ext>
    </p:extLst>
  </p:cSld>
  <p:clrMapOvr>
    <a:masterClrMapping/>
  </p:clrMapOvr>
  <p:timing>
    <p:tnLst>
      <p:par>
        <p:cTn id="1" dur="indefinite" restart="never" nodeType="tmRoot"/>
      </p:par>
    </p:tnLst>
  </p:timing>
  <p:extLst>
    <p:ext uri="{DCECCB84-F9BA-43D5-87BE-67443E8EF086}">
      <p15:sldGuideLst xmlns:p15="http://schemas.microsoft.com/office/powerpoint/2012/main" xmlns="">
        <p15:guide id="1" pos="3840" userDrawn="1">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Instructions">
    <p:spTree>
      <p:nvGrpSpPr>
        <p:cNvPr id="1" name=""/>
        <p:cNvGrpSpPr/>
        <p:nvPr/>
      </p:nvGrpSpPr>
      <p:grpSpPr>
        <a:xfrm>
          <a:off x="0" y="0"/>
          <a:ext cx="0" cy="0"/>
          <a:chOff x="0" y="0"/>
          <a:chExt cx="0" cy="0"/>
        </a:xfrm>
      </p:grpSpPr>
      <p:sp>
        <p:nvSpPr>
          <p:cNvPr id="9" name="Rectangle 8" hidden="1"/>
          <p:cNvSpPr/>
          <p:nvPr/>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rtl="0"/>
            <a:endParaRPr lang="en-US" sz="1800" dirty="0"/>
          </a:p>
        </p:txBody>
      </p:sp>
      <p:sp>
        <p:nvSpPr>
          <p:cNvPr id="12" name="Title 1">
            <a:extLst>
              <a:ext uri="{FF2B5EF4-FFF2-40B4-BE49-F238E27FC236}">
                <a16:creationId xmlns:a16="http://schemas.microsoft.com/office/drawing/2014/main" xmlns="" id="{96FEDCD9-19A7-423B-ABE0-DDD032DE8879}"/>
              </a:ext>
            </a:extLst>
          </p:cNvPr>
          <p:cNvSpPr>
            <a:spLocks noGrp="1"/>
          </p:cNvSpPr>
          <p:nvPr>
            <p:ph type="title"/>
          </p:nvPr>
        </p:nvSpPr>
        <p:spPr>
          <a:xfrm>
            <a:off x="457199" y="914400"/>
            <a:ext cx="7467601" cy="1572768"/>
          </a:xfrm>
        </p:spPr>
        <p:txBody>
          <a:bodyPr rtlCol="0"/>
          <a:lstStyle>
            <a:lvl1pPr>
              <a:lnSpc>
                <a:spcPts val="4600"/>
              </a:lnSpc>
              <a:defRPr/>
            </a:lvl1pPr>
          </a:lstStyle>
          <a:p>
            <a:pPr rtl="0"/>
            <a:r>
              <a:rPr lang="en-US" noProof="0" smtClean="0"/>
              <a:t>Click to edit Master title style</a:t>
            </a:r>
            <a:endParaRPr lang="en-GB" noProof="0"/>
          </a:p>
        </p:txBody>
      </p:sp>
      <p:sp>
        <p:nvSpPr>
          <p:cNvPr id="14" name="Text Placeholder 9">
            <a:extLst>
              <a:ext uri="{FF2B5EF4-FFF2-40B4-BE49-F238E27FC236}">
                <a16:creationId xmlns:a16="http://schemas.microsoft.com/office/drawing/2014/main" xmlns="" id="{EBD7372B-17B4-4062-8BFA-745581B27349}"/>
              </a:ext>
            </a:extLst>
          </p:cNvPr>
          <p:cNvSpPr>
            <a:spLocks noGrp="1"/>
          </p:cNvSpPr>
          <p:nvPr>
            <p:ph type="body" sz="quarter" idx="14" hasCustomPrompt="1"/>
          </p:nvPr>
        </p:nvSpPr>
        <p:spPr>
          <a:xfrm>
            <a:off x="457200" y="2540000"/>
            <a:ext cx="6591300" cy="3403600"/>
          </a:xfrm>
          <a:prstGeom prst="rect">
            <a:avLst/>
          </a:prstGeom>
        </p:spPr>
        <p:txBody>
          <a:bodyPr rtlCol="0"/>
          <a:lstStyle>
            <a:lvl1pPr marL="342900" indent="-342900">
              <a:lnSpc>
                <a:spcPts val="3000"/>
              </a:lnSpc>
              <a:spcBef>
                <a:spcPts val="0"/>
              </a:spcBef>
              <a:buFont typeface="+mj-lt"/>
              <a:buAutoNum type="arabicPeriod"/>
              <a:defRPr sz="1800"/>
            </a:lvl1pPr>
            <a:lvl2pPr marL="457200" indent="0">
              <a:buNone/>
              <a:defRPr sz="2400"/>
            </a:lvl2pPr>
            <a:lvl3pPr marL="914400" indent="0">
              <a:buNone/>
              <a:defRPr sz="2400"/>
            </a:lvl3pPr>
            <a:lvl4pPr marL="1371600" indent="0">
              <a:buNone/>
              <a:defRPr sz="2400"/>
            </a:lvl4pPr>
            <a:lvl5pPr marL="1828800" indent="0">
              <a:buNone/>
              <a:defRPr sz="2400"/>
            </a:lvl5pPr>
          </a:lstStyle>
          <a:p>
            <a:pPr lvl="0" rtl="0"/>
            <a:r>
              <a:rPr lang="en-GB" noProof="0"/>
              <a:t>Click to edit text</a:t>
            </a:r>
          </a:p>
        </p:txBody>
      </p:sp>
      <p:sp>
        <p:nvSpPr>
          <p:cNvPr id="3" name="Picture Placeholder 2">
            <a:extLst>
              <a:ext uri="{FF2B5EF4-FFF2-40B4-BE49-F238E27FC236}">
                <a16:creationId xmlns:a16="http://schemas.microsoft.com/office/drawing/2014/main" xmlns="" id="{C09A28F9-9D68-48A2-A1AD-C1C318C0EC8D}"/>
              </a:ext>
            </a:extLst>
          </p:cNvPr>
          <p:cNvSpPr>
            <a:spLocks noGrp="1"/>
          </p:cNvSpPr>
          <p:nvPr>
            <p:ph type="pic" sz="quarter" idx="15"/>
          </p:nvPr>
        </p:nvSpPr>
        <p:spPr>
          <a:xfrm>
            <a:off x="8115300" y="1384300"/>
            <a:ext cx="3410712" cy="4572000"/>
          </a:xfrm>
          <a:prstGeom prst="roundRect">
            <a:avLst>
              <a:gd name="adj" fmla="val 2543"/>
            </a:avLst>
          </a:prstGeom>
        </p:spPr>
        <p:txBody>
          <a:bodyPr rtlCol="0" anchor="ctr"/>
          <a:lstStyle>
            <a:lvl1pPr marL="0" indent="0" algn="ctr">
              <a:buNone/>
              <a:defRPr/>
            </a:lvl1pPr>
          </a:lstStyle>
          <a:p>
            <a:pPr rtl="0"/>
            <a:r>
              <a:rPr lang="en-US" noProof="0" smtClean="0"/>
              <a:t>Click icon to add picture</a:t>
            </a:r>
            <a:endParaRPr lang="en-GB" noProof="0"/>
          </a:p>
        </p:txBody>
      </p:sp>
    </p:spTree>
    <p:extLst>
      <p:ext uri="{BB962C8B-B14F-4D97-AF65-F5344CB8AC3E}">
        <p14:creationId xmlns:p14="http://schemas.microsoft.com/office/powerpoint/2010/main" xmlns="" val="2185836540"/>
      </p:ext>
    </p:extLst>
  </p:cSld>
  <p:clrMapOvr>
    <a:masterClrMapping/>
  </p:clrMapOvr>
  <p:timing>
    <p:tnLst>
      <p:par>
        <p:cTn id="1" dur="indefinite" restart="never" nodeType="tmRoot"/>
      </p:par>
    </p:tnLst>
  </p:timing>
  <p:extLst>
    <p:ext uri="{DCECCB84-F9BA-43D5-87BE-67443E8EF086}">
      <p15:sldGuideLst xmlns:p15="http://schemas.microsoft.com/office/powerpoint/2012/main" xmlns="">
        <p15:guide id="1" orient="horz" pos="1032" userDrawn="1">
          <p15:clr>
            <a:srgbClr val="FBAE40"/>
          </p15:clr>
        </p15:guide>
        <p15:guide id="2" pos="336" userDrawn="1">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5" name="Date Placeholder 4"/>
          <p:cNvSpPr>
            <a:spLocks noGrp="1"/>
          </p:cNvSpPr>
          <p:nvPr>
            <p:ph type="dt" sz="half" idx="10"/>
          </p:nvPr>
        </p:nvSpPr>
        <p:spPr/>
        <p:txBody>
          <a:bodyPr/>
          <a:lstStyle/>
          <a:p>
            <a:fld id="{B61BEF0D-F0BB-DE4B-95CE-6DB70DBA9567}" type="datetimeFigureOut">
              <a:rPr lang="en-US" smtClean="0"/>
              <a:pPr/>
              <a:t>12/13/2022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
        <p:nvSpPr>
          <p:cNvPr id="9" name="Content Placeholder 8"/>
          <p:cNvSpPr>
            <a:spLocks noGrp="1"/>
          </p:cNvSpPr>
          <p:nvPr>
            <p:ph sz="quarter" idx="1"/>
          </p:nvPr>
        </p:nvSpPr>
        <p:spPr>
          <a:xfrm>
            <a:off x="609600" y="1600200"/>
            <a:ext cx="4876800" cy="4572000"/>
          </a:xfrm>
          <a:prstGeom prst="rect">
            <a:avLst/>
          </a:prstGeo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1" name="Content Placeholder 10"/>
          <p:cNvSpPr>
            <a:spLocks noGrp="1"/>
          </p:cNvSpPr>
          <p:nvPr>
            <p:ph sz="quarter" idx="2"/>
          </p:nvPr>
        </p:nvSpPr>
        <p:spPr>
          <a:xfrm>
            <a:off x="5693664" y="1600200"/>
            <a:ext cx="4876800" cy="4572000"/>
          </a:xfrm>
          <a:prstGeom prst="rect">
            <a:avLst/>
          </a:prstGeo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transition spd="med">
    <p:fade/>
  </p:transition>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8" name="Content Placeholder 7"/>
          <p:cNvSpPr>
            <a:spLocks noGrp="1"/>
          </p:cNvSpPr>
          <p:nvPr>
            <p:ph sz="quarter" idx="1"/>
          </p:nvPr>
        </p:nvSpPr>
        <p:spPr>
          <a:xfrm>
            <a:off x="609600" y="1600200"/>
            <a:ext cx="9956800" cy="4873752"/>
          </a:xfrm>
          <a:prstGeom prst="rect">
            <a:avLst/>
          </a:prstGeo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4"/>
          </p:nvPr>
        </p:nvSpPr>
        <p:spPr/>
        <p:txBody>
          <a:bodyPr rtlCol="0"/>
          <a:lstStyle/>
          <a:p>
            <a:fld id="{B61BEF0D-F0BB-DE4B-95CE-6DB70DBA9567}" type="datetimeFigureOut">
              <a:rPr lang="en-US" smtClean="0"/>
              <a:pPr/>
              <a:t>12/13/2022</a:t>
            </a:fld>
            <a:endParaRPr lang="en-US" dirty="0"/>
          </a:p>
        </p:txBody>
      </p:sp>
      <p:sp>
        <p:nvSpPr>
          <p:cNvPr id="9" name="Slide Number Placeholder 8"/>
          <p:cNvSpPr>
            <a:spLocks noGrp="1"/>
          </p:cNvSpPr>
          <p:nvPr>
            <p:ph type="sldNum" sz="quarter" idx="15"/>
          </p:nvPr>
        </p:nvSpPr>
        <p:spPr/>
        <p:txBody>
          <a:bodyPr rtlCol="0"/>
          <a:lstStyle/>
          <a:p>
            <a:fld id="{D57F1E4F-1CFF-5643-939E-217C01CDF565}" type="slidenum">
              <a:rPr lang="en-US" smtClean="0"/>
              <a:pPr/>
              <a:t>‹#›</a:t>
            </a:fld>
            <a:endParaRPr lang="en-US" dirty="0"/>
          </a:p>
        </p:txBody>
      </p:sp>
      <p:sp>
        <p:nvSpPr>
          <p:cNvPr id="10" name="Footer Placeholder 9"/>
          <p:cNvSpPr>
            <a:spLocks noGrp="1"/>
          </p:cNvSpPr>
          <p:nvPr>
            <p:ph type="ftr" sz="quarter" idx="16"/>
          </p:nvPr>
        </p:nvSpPr>
        <p:spPr/>
        <p:txBody>
          <a:bodyPr rtlCol="0"/>
          <a:lstStyle/>
          <a:p>
            <a:endParaRPr lang="en-US" dirty="0"/>
          </a:p>
        </p:txBody>
      </p:sp>
    </p:spTree>
  </p:cSld>
  <p:clrMapOvr>
    <a:masterClrMapping/>
  </p:clrMapOvr>
  <p:transition spd="med">
    <p:fade/>
  </p:transition>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Palette Wellspring">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3379CA9-81D6-424A-8046-4B56E1D25059}"/>
              </a:ext>
            </a:extLst>
          </p:cNvPr>
          <p:cNvSpPr>
            <a:spLocks noGrp="1"/>
          </p:cNvSpPr>
          <p:nvPr>
            <p:ph type="title" hasCustomPrompt="1"/>
          </p:nvPr>
        </p:nvSpPr>
        <p:spPr>
          <a:xfrm>
            <a:off x="457199" y="2569464"/>
            <a:ext cx="3619501" cy="1179576"/>
          </a:xfrm>
        </p:spPr>
        <p:txBody>
          <a:bodyPr rtlCol="0" anchor="b" anchorCtr="0">
            <a:normAutofit/>
          </a:bodyPr>
          <a:lstStyle>
            <a:lvl1pPr>
              <a:lnSpc>
                <a:spcPts val="4000"/>
              </a:lnSpc>
              <a:defRPr sz="3200"/>
            </a:lvl1pPr>
          </a:lstStyle>
          <a:p>
            <a:pPr rtl="0"/>
            <a:r>
              <a:rPr lang="en-GB" noProof="0"/>
              <a:t>Click to edit title</a:t>
            </a:r>
          </a:p>
        </p:txBody>
      </p:sp>
      <p:sp>
        <p:nvSpPr>
          <p:cNvPr id="9" name="Picture Placeholder 8">
            <a:extLst>
              <a:ext uri="{FF2B5EF4-FFF2-40B4-BE49-F238E27FC236}">
                <a16:creationId xmlns:a16="http://schemas.microsoft.com/office/drawing/2014/main" xmlns="" id="{B2F51F73-5064-47F8-83FD-440E0ED1950B}"/>
              </a:ext>
            </a:extLst>
          </p:cNvPr>
          <p:cNvSpPr>
            <a:spLocks noGrp="1"/>
          </p:cNvSpPr>
          <p:nvPr>
            <p:ph type="pic" sz="quarter" idx="13"/>
          </p:nvPr>
        </p:nvSpPr>
        <p:spPr>
          <a:xfrm>
            <a:off x="4279392" y="1463040"/>
            <a:ext cx="1499616" cy="2194560"/>
          </a:xfrm>
          <a:prstGeom prst="rect">
            <a:avLst/>
          </a:prstGeom>
        </p:spPr>
        <p:txBody>
          <a:bodyPr rtlCol="0"/>
          <a:lstStyle>
            <a:lvl1pPr>
              <a:defRPr sz="2000"/>
            </a:lvl1pPr>
          </a:lstStyle>
          <a:p>
            <a:pPr rtl="0"/>
            <a:r>
              <a:rPr lang="en-US" noProof="0" smtClean="0"/>
              <a:t>Click icon to add picture</a:t>
            </a:r>
            <a:endParaRPr lang="en-GB" noProof="0"/>
          </a:p>
        </p:txBody>
      </p:sp>
      <p:sp>
        <p:nvSpPr>
          <p:cNvPr id="18" name="Picture Placeholder 8">
            <a:extLst>
              <a:ext uri="{FF2B5EF4-FFF2-40B4-BE49-F238E27FC236}">
                <a16:creationId xmlns:a16="http://schemas.microsoft.com/office/drawing/2014/main" xmlns="" id="{06FF689A-8221-42E8-96D4-ED4D3AD501F8}"/>
              </a:ext>
            </a:extLst>
          </p:cNvPr>
          <p:cNvSpPr>
            <a:spLocks noGrp="1"/>
          </p:cNvSpPr>
          <p:nvPr>
            <p:ph type="pic" sz="quarter" idx="14"/>
          </p:nvPr>
        </p:nvSpPr>
        <p:spPr>
          <a:xfrm>
            <a:off x="6227064" y="1463040"/>
            <a:ext cx="1499616" cy="2194560"/>
          </a:xfrm>
          <a:prstGeom prst="rect">
            <a:avLst/>
          </a:prstGeom>
        </p:spPr>
        <p:txBody>
          <a:bodyPr rtlCol="0"/>
          <a:lstStyle>
            <a:lvl1pPr>
              <a:defRPr sz="2000"/>
            </a:lvl1pPr>
          </a:lstStyle>
          <a:p>
            <a:pPr rtl="0"/>
            <a:r>
              <a:rPr lang="en-US" noProof="0" smtClean="0"/>
              <a:t>Click icon to add picture</a:t>
            </a:r>
            <a:endParaRPr lang="en-GB" noProof="0"/>
          </a:p>
        </p:txBody>
      </p:sp>
      <p:sp>
        <p:nvSpPr>
          <p:cNvPr id="19" name="Picture Placeholder 8">
            <a:extLst>
              <a:ext uri="{FF2B5EF4-FFF2-40B4-BE49-F238E27FC236}">
                <a16:creationId xmlns:a16="http://schemas.microsoft.com/office/drawing/2014/main" xmlns="" id="{96424DB2-4D46-493F-A5B8-8901EDA394F2}"/>
              </a:ext>
            </a:extLst>
          </p:cNvPr>
          <p:cNvSpPr>
            <a:spLocks noGrp="1"/>
          </p:cNvSpPr>
          <p:nvPr>
            <p:ph type="pic" sz="quarter" idx="15"/>
          </p:nvPr>
        </p:nvSpPr>
        <p:spPr>
          <a:xfrm>
            <a:off x="8174736" y="1463040"/>
            <a:ext cx="1499616" cy="2194560"/>
          </a:xfrm>
          <a:prstGeom prst="rect">
            <a:avLst/>
          </a:prstGeom>
        </p:spPr>
        <p:txBody>
          <a:bodyPr rtlCol="0"/>
          <a:lstStyle>
            <a:lvl1pPr>
              <a:defRPr sz="2000"/>
            </a:lvl1pPr>
          </a:lstStyle>
          <a:p>
            <a:pPr rtl="0"/>
            <a:r>
              <a:rPr lang="en-US" noProof="0" smtClean="0"/>
              <a:t>Click icon to add picture</a:t>
            </a:r>
            <a:endParaRPr lang="en-GB" noProof="0"/>
          </a:p>
        </p:txBody>
      </p:sp>
      <p:sp>
        <p:nvSpPr>
          <p:cNvPr id="20" name="Picture Placeholder 8">
            <a:extLst>
              <a:ext uri="{FF2B5EF4-FFF2-40B4-BE49-F238E27FC236}">
                <a16:creationId xmlns:a16="http://schemas.microsoft.com/office/drawing/2014/main" xmlns="" id="{0AF2B6E1-5738-41B1-8C15-EA6715490140}"/>
              </a:ext>
            </a:extLst>
          </p:cNvPr>
          <p:cNvSpPr>
            <a:spLocks noGrp="1"/>
          </p:cNvSpPr>
          <p:nvPr>
            <p:ph type="pic" sz="quarter" idx="16"/>
          </p:nvPr>
        </p:nvSpPr>
        <p:spPr>
          <a:xfrm>
            <a:off x="10122408" y="1463040"/>
            <a:ext cx="1499616" cy="2194560"/>
          </a:xfrm>
          <a:prstGeom prst="rect">
            <a:avLst/>
          </a:prstGeom>
        </p:spPr>
        <p:txBody>
          <a:bodyPr rtlCol="0"/>
          <a:lstStyle>
            <a:lvl1pPr>
              <a:defRPr sz="2000"/>
            </a:lvl1pPr>
          </a:lstStyle>
          <a:p>
            <a:pPr rtl="0"/>
            <a:r>
              <a:rPr lang="en-US" noProof="0" smtClean="0"/>
              <a:t>Click icon to add picture</a:t>
            </a:r>
            <a:endParaRPr lang="en-GB" noProof="0"/>
          </a:p>
        </p:txBody>
      </p:sp>
      <p:sp>
        <p:nvSpPr>
          <p:cNvPr id="21" name="Picture Placeholder 8">
            <a:extLst>
              <a:ext uri="{FF2B5EF4-FFF2-40B4-BE49-F238E27FC236}">
                <a16:creationId xmlns:a16="http://schemas.microsoft.com/office/drawing/2014/main" xmlns="" id="{6C8D73EB-347C-4E13-94C8-FA8FADE46559}"/>
              </a:ext>
            </a:extLst>
          </p:cNvPr>
          <p:cNvSpPr>
            <a:spLocks noGrp="1"/>
          </p:cNvSpPr>
          <p:nvPr>
            <p:ph type="pic" sz="quarter" idx="17"/>
          </p:nvPr>
        </p:nvSpPr>
        <p:spPr>
          <a:xfrm>
            <a:off x="4279392" y="4087368"/>
            <a:ext cx="1499616" cy="2194560"/>
          </a:xfrm>
          <a:prstGeom prst="rect">
            <a:avLst/>
          </a:prstGeom>
        </p:spPr>
        <p:txBody>
          <a:bodyPr rtlCol="0"/>
          <a:lstStyle>
            <a:lvl1pPr>
              <a:defRPr sz="2000"/>
            </a:lvl1pPr>
          </a:lstStyle>
          <a:p>
            <a:pPr rtl="0"/>
            <a:r>
              <a:rPr lang="en-US" noProof="0" smtClean="0"/>
              <a:t>Click icon to add picture</a:t>
            </a:r>
            <a:endParaRPr lang="en-GB" noProof="0"/>
          </a:p>
        </p:txBody>
      </p:sp>
      <p:sp>
        <p:nvSpPr>
          <p:cNvPr id="22" name="Picture Placeholder 8">
            <a:extLst>
              <a:ext uri="{FF2B5EF4-FFF2-40B4-BE49-F238E27FC236}">
                <a16:creationId xmlns:a16="http://schemas.microsoft.com/office/drawing/2014/main" xmlns="" id="{9DFA5C56-9B47-4F87-8E12-30A936274F1B}"/>
              </a:ext>
            </a:extLst>
          </p:cNvPr>
          <p:cNvSpPr>
            <a:spLocks noGrp="1"/>
          </p:cNvSpPr>
          <p:nvPr>
            <p:ph type="pic" sz="quarter" idx="18"/>
          </p:nvPr>
        </p:nvSpPr>
        <p:spPr>
          <a:xfrm>
            <a:off x="6227064" y="4087368"/>
            <a:ext cx="1499616" cy="2194560"/>
          </a:xfrm>
          <a:prstGeom prst="rect">
            <a:avLst/>
          </a:prstGeom>
        </p:spPr>
        <p:txBody>
          <a:bodyPr rtlCol="0"/>
          <a:lstStyle>
            <a:lvl1pPr>
              <a:defRPr sz="2000"/>
            </a:lvl1pPr>
          </a:lstStyle>
          <a:p>
            <a:pPr rtl="0"/>
            <a:r>
              <a:rPr lang="en-US" noProof="0" smtClean="0"/>
              <a:t>Click icon to add picture</a:t>
            </a:r>
            <a:endParaRPr lang="en-GB" noProof="0"/>
          </a:p>
        </p:txBody>
      </p:sp>
      <p:sp>
        <p:nvSpPr>
          <p:cNvPr id="23" name="Picture Placeholder 8">
            <a:extLst>
              <a:ext uri="{FF2B5EF4-FFF2-40B4-BE49-F238E27FC236}">
                <a16:creationId xmlns:a16="http://schemas.microsoft.com/office/drawing/2014/main" xmlns="" id="{1E3B5888-98ED-48E4-8AA8-5BAB43F8516C}"/>
              </a:ext>
            </a:extLst>
          </p:cNvPr>
          <p:cNvSpPr>
            <a:spLocks noGrp="1"/>
          </p:cNvSpPr>
          <p:nvPr>
            <p:ph type="pic" sz="quarter" idx="19"/>
          </p:nvPr>
        </p:nvSpPr>
        <p:spPr>
          <a:xfrm>
            <a:off x="8174736" y="4087368"/>
            <a:ext cx="1499616" cy="2194560"/>
          </a:xfrm>
          <a:prstGeom prst="rect">
            <a:avLst/>
          </a:prstGeom>
        </p:spPr>
        <p:txBody>
          <a:bodyPr rtlCol="0"/>
          <a:lstStyle>
            <a:lvl1pPr>
              <a:defRPr sz="2000"/>
            </a:lvl1pPr>
          </a:lstStyle>
          <a:p>
            <a:pPr rtl="0"/>
            <a:r>
              <a:rPr lang="en-US" noProof="0" smtClean="0"/>
              <a:t>Click icon to add picture</a:t>
            </a:r>
            <a:endParaRPr lang="en-GB" noProof="0"/>
          </a:p>
        </p:txBody>
      </p:sp>
      <p:sp>
        <p:nvSpPr>
          <p:cNvPr id="24" name="Picture Placeholder 8">
            <a:extLst>
              <a:ext uri="{FF2B5EF4-FFF2-40B4-BE49-F238E27FC236}">
                <a16:creationId xmlns:a16="http://schemas.microsoft.com/office/drawing/2014/main" xmlns="" id="{569C9EE3-34D1-4DE0-B06C-2F6212F7C329}"/>
              </a:ext>
            </a:extLst>
          </p:cNvPr>
          <p:cNvSpPr>
            <a:spLocks noGrp="1"/>
          </p:cNvSpPr>
          <p:nvPr>
            <p:ph type="pic" sz="quarter" idx="20"/>
          </p:nvPr>
        </p:nvSpPr>
        <p:spPr>
          <a:xfrm>
            <a:off x="10122408" y="4087368"/>
            <a:ext cx="1499616" cy="2194560"/>
          </a:xfrm>
          <a:prstGeom prst="rect">
            <a:avLst/>
          </a:prstGeom>
        </p:spPr>
        <p:txBody>
          <a:bodyPr rtlCol="0"/>
          <a:lstStyle>
            <a:lvl1pPr>
              <a:defRPr sz="2000"/>
            </a:lvl1pPr>
          </a:lstStyle>
          <a:p>
            <a:pPr rtl="0"/>
            <a:r>
              <a:rPr lang="en-US" noProof="0" smtClean="0"/>
              <a:t>Click icon to add picture</a:t>
            </a:r>
            <a:endParaRPr lang="en-GB" noProof="0"/>
          </a:p>
        </p:txBody>
      </p:sp>
    </p:spTree>
    <p:extLst>
      <p:ext uri="{BB962C8B-B14F-4D97-AF65-F5344CB8AC3E}">
        <p14:creationId xmlns:p14="http://schemas.microsoft.com/office/powerpoint/2010/main" xmlns="" val="2205942132"/>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Immersive palette Wellspring">
    <p:bg>
      <p:bgPr>
        <a:solidFill>
          <a:schemeClr val="tx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xmlns="" id="{C186ECD6-DF3C-4CA6-9A77-ED32AC37F81F}"/>
              </a:ext>
            </a:extLst>
          </p:cNvPr>
          <p:cNvSpPr/>
          <p:nvPr userDrawn="1"/>
        </p:nvSpPr>
        <p:spPr>
          <a:xfrm>
            <a:off x="0" y="0"/>
            <a:ext cx="2445488" cy="457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9" name="Rectangle 8">
            <a:extLst>
              <a:ext uri="{FF2B5EF4-FFF2-40B4-BE49-F238E27FC236}">
                <a16:creationId xmlns:a16="http://schemas.microsoft.com/office/drawing/2014/main" xmlns="" id="{8D3F081E-4462-4B33-A41E-0432A3B439D9}"/>
              </a:ext>
            </a:extLst>
          </p:cNvPr>
          <p:cNvSpPr/>
          <p:nvPr userDrawn="1"/>
        </p:nvSpPr>
        <p:spPr>
          <a:xfrm rot="5400000">
            <a:off x="10740656" y="5406656"/>
            <a:ext cx="2445488" cy="457200"/>
          </a:xfrm>
          <a:prstGeom prst="rect">
            <a:avLst/>
          </a:prstGeom>
          <a:solidFill>
            <a:srgbClr val="8A58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11" name="Rectangle 10">
            <a:extLst>
              <a:ext uri="{FF2B5EF4-FFF2-40B4-BE49-F238E27FC236}">
                <a16:creationId xmlns:a16="http://schemas.microsoft.com/office/drawing/2014/main" xmlns="" id="{C05FA2D1-6BF4-4194-B815-8C66D013FD27}"/>
              </a:ext>
            </a:extLst>
          </p:cNvPr>
          <p:cNvSpPr/>
          <p:nvPr userDrawn="1"/>
        </p:nvSpPr>
        <p:spPr>
          <a:xfrm>
            <a:off x="7982712" y="495300"/>
            <a:ext cx="3753612" cy="59436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12" name="Rectangle 11">
            <a:extLst>
              <a:ext uri="{FF2B5EF4-FFF2-40B4-BE49-F238E27FC236}">
                <a16:creationId xmlns:a16="http://schemas.microsoft.com/office/drawing/2014/main" xmlns="" id="{DC88F0DF-BC0B-473C-82DC-7FC46D38FAC1}"/>
              </a:ext>
            </a:extLst>
          </p:cNvPr>
          <p:cNvSpPr/>
          <p:nvPr userDrawn="1"/>
        </p:nvSpPr>
        <p:spPr>
          <a:xfrm>
            <a:off x="4251158" y="495300"/>
            <a:ext cx="3787056" cy="59436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10" name="Text Placeholder 9">
            <a:extLst>
              <a:ext uri="{FF2B5EF4-FFF2-40B4-BE49-F238E27FC236}">
                <a16:creationId xmlns:a16="http://schemas.microsoft.com/office/drawing/2014/main" xmlns="" id="{2A60302F-65DB-4E93-B6C3-49E64C44FB53}"/>
              </a:ext>
            </a:extLst>
          </p:cNvPr>
          <p:cNvSpPr>
            <a:spLocks noGrp="1"/>
          </p:cNvSpPr>
          <p:nvPr>
            <p:ph type="body" sz="quarter" idx="14" hasCustomPrompt="1"/>
          </p:nvPr>
        </p:nvSpPr>
        <p:spPr>
          <a:xfrm>
            <a:off x="457200" y="2779776"/>
            <a:ext cx="3465576" cy="3255264"/>
          </a:xfrm>
          <a:prstGeom prst="rect">
            <a:avLst/>
          </a:prstGeom>
        </p:spPr>
        <p:txBody>
          <a:bodyPr rtlCol="0"/>
          <a:lstStyle>
            <a:lvl1pPr marL="0" indent="0">
              <a:lnSpc>
                <a:spcPts val="3000"/>
              </a:lnSpc>
              <a:spcBef>
                <a:spcPts val="0"/>
              </a:spcBef>
              <a:buNone/>
              <a:defRPr sz="1800">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rtl="0"/>
            <a:r>
              <a:rPr lang="en-GB" noProof="0"/>
              <a:t>Click to edit text</a:t>
            </a:r>
          </a:p>
        </p:txBody>
      </p:sp>
      <p:sp>
        <p:nvSpPr>
          <p:cNvPr id="7" name="Picture Placeholder 6">
            <a:extLst>
              <a:ext uri="{FF2B5EF4-FFF2-40B4-BE49-F238E27FC236}">
                <a16:creationId xmlns:a16="http://schemas.microsoft.com/office/drawing/2014/main" xmlns="" id="{9A66F217-0E52-4AD8-82BA-AB332C59638C}"/>
              </a:ext>
            </a:extLst>
          </p:cNvPr>
          <p:cNvSpPr>
            <a:spLocks noGrp="1"/>
          </p:cNvSpPr>
          <p:nvPr>
            <p:ph type="pic" sz="quarter" idx="15"/>
          </p:nvPr>
        </p:nvSpPr>
        <p:spPr>
          <a:xfrm>
            <a:off x="4709160" y="960120"/>
            <a:ext cx="6574536" cy="5074920"/>
          </a:xfrm>
          <a:prstGeom prst="rect">
            <a:avLst/>
          </a:prstGeom>
        </p:spPr>
        <p:txBody>
          <a:bodyPr rtlCol="0" anchor="ctr"/>
          <a:lstStyle>
            <a:lvl1pPr marL="0" indent="0" algn="ctr">
              <a:buNone/>
              <a:defRPr>
                <a:solidFill>
                  <a:schemeClr val="bg1"/>
                </a:solidFill>
              </a:defRPr>
            </a:lvl1pPr>
          </a:lstStyle>
          <a:p>
            <a:pPr rtl="0"/>
            <a:r>
              <a:rPr lang="en-US" noProof="0" smtClean="0"/>
              <a:t>Click icon to add picture</a:t>
            </a:r>
            <a:endParaRPr lang="en-GB" noProof="0"/>
          </a:p>
        </p:txBody>
      </p:sp>
      <p:sp>
        <p:nvSpPr>
          <p:cNvPr id="13" name="Rectangle 12">
            <a:extLst>
              <a:ext uri="{FF2B5EF4-FFF2-40B4-BE49-F238E27FC236}">
                <a16:creationId xmlns:a16="http://schemas.microsoft.com/office/drawing/2014/main" xmlns="" id="{FDF3E524-6AEB-4529-804C-0B9CD9992050}"/>
              </a:ext>
            </a:extLst>
          </p:cNvPr>
          <p:cNvSpPr/>
          <p:nvPr userDrawn="1"/>
        </p:nvSpPr>
        <p:spPr>
          <a:xfrm>
            <a:off x="228600" y="241300"/>
            <a:ext cx="11772900" cy="6400800"/>
          </a:xfrm>
          <a:prstGeom prst="rect">
            <a:avLst/>
          </a:prstGeom>
          <a:noFill/>
          <a:ln w="254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cxnSp>
        <p:nvCxnSpPr>
          <p:cNvPr id="14" name="Straight Connector 13">
            <a:extLst>
              <a:ext uri="{FF2B5EF4-FFF2-40B4-BE49-F238E27FC236}">
                <a16:creationId xmlns:a16="http://schemas.microsoft.com/office/drawing/2014/main" xmlns="" id="{4CFF2CAC-AD21-48FA-AD68-A643AAA6A8C4}"/>
              </a:ext>
            </a:extLst>
          </p:cNvPr>
          <p:cNvCxnSpPr>
            <a:cxnSpLocks/>
          </p:cNvCxnSpPr>
          <p:nvPr userDrawn="1"/>
        </p:nvCxnSpPr>
        <p:spPr>
          <a:xfrm>
            <a:off x="228600" y="2415910"/>
            <a:ext cx="4022558" cy="0"/>
          </a:xfrm>
          <a:prstGeom prst="line">
            <a:avLst/>
          </a:prstGeom>
          <a:ln w="25400">
            <a:solidFill>
              <a:schemeClr val="accent5"/>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xmlns="" id="{43379CA9-81D6-424A-8046-4B56E1D25059}"/>
              </a:ext>
            </a:extLst>
          </p:cNvPr>
          <p:cNvSpPr>
            <a:spLocks noGrp="1"/>
          </p:cNvSpPr>
          <p:nvPr>
            <p:ph type="title"/>
          </p:nvPr>
        </p:nvSpPr>
        <p:spPr>
          <a:xfrm>
            <a:off x="457199" y="1371600"/>
            <a:ext cx="3619501" cy="877824"/>
          </a:xfrm>
        </p:spPr>
        <p:txBody>
          <a:bodyPr rtlCol="0"/>
          <a:lstStyle>
            <a:lvl1pPr>
              <a:lnSpc>
                <a:spcPts val="4320"/>
              </a:lnSpc>
              <a:defRPr>
                <a:solidFill>
                  <a:schemeClr val="tx1"/>
                </a:solidFill>
              </a:defRPr>
            </a:lvl1pPr>
          </a:lstStyle>
          <a:p>
            <a:pPr rtl="0"/>
            <a:r>
              <a:rPr lang="en-US" noProof="0" smtClean="0"/>
              <a:t>Click to edit Master title style</a:t>
            </a:r>
            <a:endParaRPr lang="en-GB" noProof="0"/>
          </a:p>
        </p:txBody>
      </p:sp>
    </p:spTree>
    <p:extLst>
      <p:ext uri="{BB962C8B-B14F-4D97-AF65-F5344CB8AC3E}">
        <p14:creationId xmlns:p14="http://schemas.microsoft.com/office/powerpoint/2010/main" xmlns="" val="2512255900"/>
      </p:ext>
    </p:extLst>
  </p:cSld>
  <p:clrMapOvr>
    <a:masterClrMapping/>
  </p:clrMapOvr>
  <p:extLst>
    <p:ext uri="{DCECCB84-F9BA-43D5-87BE-67443E8EF086}">
      <p15:sldGuideLst xmlns:p15="http://schemas.microsoft.com/office/powerpoint/2012/main" xmlns="">
        <p15:guide id="1" pos="3840" userDrawn="1">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Palette Star of the show">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3379CA9-81D6-424A-8046-4B56E1D25059}"/>
              </a:ext>
            </a:extLst>
          </p:cNvPr>
          <p:cNvSpPr>
            <a:spLocks noGrp="1"/>
          </p:cNvSpPr>
          <p:nvPr>
            <p:ph type="title" hasCustomPrompt="1"/>
          </p:nvPr>
        </p:nvSpPr>
        <p:spPr>
          <a:xfrm>
            <a:off x="457199" y="2569464"/>
            <a:ext cx="3619501" cy="1179576"/>
          </a:xfrm>
        </p:spPr>
        <p:txBody>
          <a:bodyPr rtlCol="0" anchor="t" anchorCtr="0">
            <a:normAutofit/>
          </a:bodyPr>
          <a:lstStyle>
            <a:lvl1pPr>
              <a:lnSpc>
                <a:spcPts val="4000"/>
              </a:lnSpc>
              <a:defRPr sz="3200"/>
            </a:lvl1pPr>
          </a:lstStyle>
          <a:p>
            <a:pPr rtl="0"/>
            <a:r>
              <a:rPr lang="en-GB" noProof="0"/>
              <a:t>Click to edit title</a:t>
            </a:r>
          </a:p>
        </p:txBody>
      </p:sp>
      <p:sp>
        <p:nvSpPr>
          <p:cNvPr id="9" name="Picture Placeholder 8">
            <a:extLst>
              <a:ext uri="{FF2B5EF4-FFF2-40B4-BE49-F238E27FC236}">
                <a16:creationId xmlns:a16="http://schemas.microsoft.com/office/drawing/2014/main" xmlns="" id="{B2F51F73-5064-47F8-83FD-440E0ED1950B}"/>
              </a:ext>
            </a:extLst>
          </p:cNvPr>
          <p:cNvSpPr>
            <a:spLocks noGrp="1"/>
          </p:cNvSpPr>
          <p:nvPr>
            <p:ph type="pic" sz="quarter" idx="13"/>
          </p:nvPr>
        </p:nvSpPr>
        <p:spPr>
          <a:xfrm>
            <a:off x="4279392" y="1463040"/>
            <a:ext cx="1499616" cy="2194560"/>
          </a:xfrm>
          <a:prstGeom prst="rect">
            <a:avLst/>
          </a:prstGeom>
        </p:spPr>
        <p:txBody>
          <a:bodyPr rtlCol="0"/>
          <a:lstStyle>
            <a:lvl1pPr>
              <a:defRPr sz="2000"/>
            </a:lvl1pPr>
          </a:lstStyle>
          <a:p>
            <a:pPr rtl="0"/>
            <a:r>
              <a:rPr lang="en-US" noProof="0" smtClean="0"/>
              <a:t>Click icon to add picture</a:t>
            </a:r>
            <a:endParaRPr lang="en-GB" noProof="0"/>
          </a:p>
        </p:txBody>
      </p:sp>
      <p:sp>
        <p:nvSpPr>
          <p:cNvPr id="18" name="Picture Placeholder 8">
            <a:extLst>
              <a:ext uri="{FF2B5EF4-FFF2-40B4-BE49-F238E27FC236}">
                <a16:creationId xmlns:a16="http://schemas.microsoft.com/office/drawing/2014/main" xmlns="" id="{06FF689A-8221-42E8-96D4-ED4D3AD501F8}"/>
              </a:ext>
            </a:extLst>
          </p:cNvPr>
          <p:cNvSpPr>
            <a:spLocks noGrp="1"/>
          </p:cNvSpPr>
          <p:nvPr>
            <p:ph type="pic" sz="quarter" idx="14"/>
          </p:nvPr>
        </p:nvSpPr>
        <p:spPr>
          <a:xfrm>
            <a:off x="6227064" y="1463040"/>
            <a:ext cx="1499616" cy="2194560"/>
          </a:xfrm>
          <a:prstGeom prst="rect">
            <a:avLst/>
          </a:prstGeom>
        </p:spPr>
        <p:txBody>
          <a:bodyPr rtlCol="0"/>
          <a:lstStyle>
            <a:lvl1pPr>
              <a:defRPr sz="2000"/>
            </a:lvl1pPr>
          </a:lstStyle>
          <a:p>
            <a:pPr rtl="0"/>
            <a:r>
              <a:rPr lang="en-US" noProof="0" smtClean="0"/>
              <a:t>Click icon to add picture</a:t>
            </a:r>
            <a:endParaRPr lang="en-GB" noProof="0"/>
          </a:p>
        </p:txBody>
      </p:sp>
      <p:sp>
        <p:nvSpPr>
          <p:cNvPr id="19" name="Picture Placeholder 8">
            <a:extLst>
              <a:ext uri="{FF2B5EF4-FFF2-40B4-BE49-F238E27FC236}">
                <a16:creationId xmlns:a16="http://schemas.microsoft.com/office/drawing/2014/main" xmlns="" id="{96424DB2-4D46-493F-A5B8-8901EDA394F2}"/>
              </a:ext>
            </a:extLst>
          </p:cNvPr>
          <p:cNvSpPr>
            <a:spLocks noGrp="1"/>
          </p:cNvSpPr>
          <p:nvPr>
            <p:ph type="pic" sz="quarter" idx="15"/>
          </p:nvPr>
        </p:nvSpPr>
        <p:spPr>
          <a:xfrm>
            <a:off x="8174736" y="1463040"/>
            <a:ext cx="1499616" cy="2194560"/>
          </a:xfrm>
          <a:prstGeom prst="rect">
            <a:avLst/>
          </a:prstGeom>
        </p:spPr>
        <p:txBody>
          <a:bodyPr rtlCol="0"/>
          <a:lstStyle>
            <a:lvl1pPr>
              <a:defRPr sz="2000"/>
            </a:lvl1pPr>
          </a:lstStyle>
          <a:p>
            <a:pPr rtl="0"/>
            <a:r>
              <a:rPr lang="en-US" noProof="0" smtClean="0"/>
              <a:t>Click icon to add picture</a:t>
            </a:r>
            <a:endParaRPr lang="en-GB" noProof="0"/>
          </a:p>
        </p:txBody>
      </p:sp>
      <p:sp>
        <p:nvSpPr>
          <p:cNvPr id="20" name="Picture Placeholder 8">
            <a:extLst>
              <a:ext uri="{FF2B5EF4-FFF2-40B4-BE49-F238E27FC236}">
                <a16:creationId xmlns:a16="http://schemas.microsoft.com/office/drawing/2014/main" xmlns="" id="{0AF2B6E1-5738-41B1-8C15-EA6715490140}"/>
              </a:ext>
            </a:extLst>
          </p:cNvPr>
          <p:cNvSpPr>
            <a:spLocks noGrp="1"/>
          </p:cNvSpPr>
          <p:nvPr>
            <p:ph type="pic" sz="quarter" idx="16"/>
          </p:nvPr>
        </p:nvSpPr>
        <p:spPr>
          <a:xfrm>
            <a:off x="10122408" y="1463040"/>
            <a:ext cx="1499616" cy="2194560"/>
          </a:xfrm>
          <a:prstGeom prst="rect">
            <a:avLst/>
          </a:prstGeom>
        </p:spPr>
        <p:txBody>
          <a:bodyPr rtlCol="0"/>
          <a:lstStyle>
            <a:lvl1pPr>
              <a:defRPr sz="2000"/>
            </a:lvl1pPr>
          </a:lstStyle>
          <a:p>
            <a:pPr rtl="0"/>
            <a:r>
              <a:rPr lang="en-US" noProof="0" smtClean="0"/>
              <a:t>Click icon to add picture</a:t>
            </a:r>
            <a:endParaRPr lang="en-GB" noProof="0"/>
          </a:p>
        </p:txBody>
      </p:sp>
      <p:sp>
        <p:nvSpPr>
          <p:cNvPr id="21" name="Picture Placeholder 8">
            <a:extLst>
              <a:ext uri="{FF2B5EF4-FFF2-40B4-BE49-F238E27FC236}">
                <a16:creationId xmlns:a16="http://schemas.microsoft.com/office/drawing/2014/main" xmlns="" id="{6C8D73EB-347C-4E13-94C8-FA8FADE46559}"/>
              </a:ext>
            </a:extLst>
          </p:cNvPr>
          <p:cNvSpPr>
            <a:spLocks noGrp="1"/>
          </p:cNvSpPr>
          <p:nvPr>
            <p:ph type="pic" sz="quarter" idx="17"/>
          </p:nvPr>
        </p:nvSpPr>
        <p:spPr>
          <a:xfrm>
            <a:off x="4279392" y="4087368"/>
            <a:ext cx="1499616" cy="2194560"/>
          </a:xfrm>
          <a:prstGeom prst="rect">
            <a:avLst/>
          </a:prstGeom>
        </p:spPr>
        <p:txBody>
          <a:bodyPr rtlCol="0"/>
          <a:lstStyle>
            <a:lvl1pPr>
              <a:defRPr sz="2000"/>
            </a:lvl1pPr>
          </a:lstStyle>
          <a:p>
            <a:pPr rtl="0"/>
            <a:r>
              <a:rPr lang="en-US" noProof="0" smtClean="0"/>
              <a:t>Click icon to add picture</a:t>
            </a:r>
            <a:endParaRPr lang="en-GB" noProof="0"/>
          </a:p>
        </p:txBody>
      </p:sp>
      <p:sp>
        <p:nvSpPr>
          <p:cNvPr id="22" name="Picture Placeholder 8">
            <a:extLst>
              <a:ext uri="{FF2B5EF4-FFF2-40B4-BE49-F238E27FC236}">
                <a16:creationId xmlns:a16="http://schemas.microsoft.com/office/drawing/2014/main" xmlns="" id="{9DFA5C56-9B47-4F87-8E12-30A936274F1B}"/>
              </a:ext>
            </a:extLst>
          </p:cNvPr>
          <p:cNvSpPr>
            <a:spLocks noGrp="1"/>
          </p:cNvSpPr>
          <p:nvPr>
            <p:ph type="pic" sz="quarter" idx="18"/>
          </p:nvPr>
        </p:nvSpPr>
        <p:spPr>
          <a:xfrm>
            <a:off x="6227064" y="4087368"/>
            <a:ext cx="1499616" cy="2194560"/>
          </a:xfrm>
          <a:prstGeom prst="rect">
            <a:avLst/>
          </a:prstGeom>
        </p:spPr>
        <p:txBody>
          <a:bodyPr rtlCol="0"/>
          <a:lstStyle>
            <a:lvl1pPr>
              <a:defRPr sz="2000"/>
            </a:lvl1pPr>
          </a:lstStyle>
          <a:p>
            <a:pPr rtl="0"/>
            <a:r>
              <a:rPr lang="en-US" noProof="0" smtClean="0"/>
              <a:t>Click icon to add picture</a:t>
            </a:r>
            <a:endParaRPr lang="en-GB" noProof="0"/>
          </a:p>
        </p:txBody>
      </p:sp>
      <p:sp>
        <p:nvSpPr>
          <p:cNvPr id="23" name="Picture Placeholder 8">
            <a:extLst>
              <a:ext uri="{FF2B5EF4-FFF2-40B4-BE49-F238E27FC236}">
                <a16:creationId xmlns:a16="http://schemas.microsoft.com/office/drawing/2014/main" xmlns="" id="{1E3B5888-98ED-48E4-8AA8-5BAB43F8516C}"/>
              </a:ext>
            </a:extLst>
          </p:cNvPr>
          <p:cNvSpPr>
            <a:spLocks noGrp="1"/>
          </p:cNvSpPr>
          <p:nvPr>
            <p:ph type="pic" sz="quarter" idx="19"/>
          </p:nvPr>
        </p:nvSpPr>
        <p:spPr>
          <a:xfrm>
            <a:off x="8174736" y="4087368"/>
            <a:ext cx="1499616" cy="2194560"/>
          </a:xfrm>
          <a:prstGeom prst="rect">
            <a:avLst/>
          </a:prstGeom>
        </p:spPr>
        <p:txBody>
          <a:bodyPr rtlCol="0"/>
          <a:lstStyle>
            <a:lvl1pPr>
              <a:defRPr sz="2000"/>
            </a:lvl1pPr>
          </a:lstStyle>
          <a:p>
            <a:pPr rtl="0"/>
            <a:r>
              <a:rPr lang="en-US" noProof="0" smtClean="0"/>
              <a:t>Click icon to add picture</a:t>
            </a:r>
            <a:endParaRPr lang="en-GB" noProof="0"/>
          </a:p>
        </p:txBody>
      </p:sp>
      <p:sp>
        <p:nvSpPr>
          <p:cNvPr id="24" name="Picture Placeholder 8">
            <a:extLst>
              <a:ext uri="{FF2B5EF4-FFF2-40B4-BE49-F238E27FC236}">
                <a16:creationId xmlns:a16="http://schemas.microsoft.com/office/drawing/2014/main" xmlns="" id="{569C9EE3-34D1-4DE0-B06C-2F6212F7C329}"/>
              </a:ext>
            </a:extLst>
          </p:cNvPr>
          <p:cNvSpPr>
            <a:spLocks noGrp="1"/>
          </p:cNvSpPr>
          <p:nvPr>
            <p:ph type="pic" sz="quarter" idx="20"/>
          </p:nvPr>
        </p:nvSpPr>
        <p:spPr>
          <a:xfrm>
            <a:off x="10122408" y="4087368"/>
            <a:ext cx="1499616" cy="2194560"/>
          </a:xfrm>
          <a:prstGeom prst="rect">
            <a:avLst/>
          </a:prstGeom>
        </p:spPr>
        <p:txBody>
          <a:bodyPr rtlCol="0"/>
          <a:lstStyle>
            <a:lvl1pPr>
              <a:defRPr sz="2000"/>
            </a:lvl1pPr>
          </a:lstStyle>
          <a:p>
            <a:pPr rtl="0"/>
            <a:r>
              <a:rPr lang="en-US" noProof="0" smtClean="0"/>
              <a:t>Click icon to add picture</a:t>
            </a:r>
            <a:endParaRPr lang="en-GB" noProof="0"/>
          </a:p>
        </p:txBody>
      </p:sp>
    </p:spTree>
    <p:extLst>
      <p:ext uri="{BB962C8B-B14F-4D97-AF65-F5344CB8AC3E}">
        <p14:creationId xmlns:p14="http://schemas.microsoft.com/office/powerpoint/2010/main" xmlns="" val="1553920741"/>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Immersive palette Star of the show">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xmlns="" id="{5462B86F-90E5-425E-9F83-8477D8111E1D}"/>
              </a:ext>
            </a:extLst>
          </p:cNvPr>
          <p:cNvSpPr/>
          <p:nvPr userDrawn="1"/>
        </p:nvSpPr>
        <p:spPr>
          <a:xfrm>
            <a:off x="0" y="495300"/>
            <a:ext cx="6057900" cy="13335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9" name="Rectangle 8">
            <a:extLst>
              <a:ext uri="{FF2B5EF4-FFF2-40B4-BE49-F238E27FC236}">
                <a16:creationId xmlns:a16="http://schemas.microsoft.com/office/drawing/2014/main" xmlns="" id="{F5269853-3C2C-4F9C-B1BB-E00F7A1DB9E1}"/>
              </a:ext>
            </a:extLst>
          </p:cNvPr>
          <p:cNvSpPr/>
          <p:nvPr userDrawn="1"/>
        </p:nvSpPr>
        <p:spPr>
          <a:xfrm>
            <a:off x="6530703" y="495300"/>
            <a:ext cx="2931587" cy="26289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11" name="Rectangle 10">
            <a:extLst>
              <a:ext uri="{FF2B5EF4-FFF2-40B4-BE49-F238E27FC236}">
                <a16:creationId xmlns:a16="http://schemas.microsoft.com/office/drawing/2014/main" xmlns="" id="{93759D58-52AF-4785-8A33-F528F46D88A3}"/>
              </a:ext>
            </a:extLst>
          </p:cNvPr>
          <p:cNvSpPr/>
          <p:nvPr userDrawn="1"/>
        </p:nvSpPr>
        <p:spPr>
          <a:xfrm>
            <a:off x="8852618" y="3863713"/>
            <a:ext cx="2921000" cy="2590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12" name="Rectangle 11">
            <a:extLst>
              <a:ext uri="{FF2B5EF4-FFF2-40B4-BE49-F238E27FC236}">
                <a16:creationId xmlns:a16="http://schemas.microsoft.com/office/drawing/2014/main" xmlns="" id="{6AD3E0F4-EC0D-43C2-AC84-A53134C8566E}"/>
              </a:ext>
            </a:extLst>
          </p:cNvPr>
          <p:cNvSpPr/>
          <p:nvPr userDrawn="1"/>
        </p:nvSpPr>
        <p:spPr>
          <a:xfrm>
            <a:off x="228600" y="241300"/>
            <a:ext cx="11772900" cy="6400800"/>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xmlns="" id="{43379CA9-81D6-424A-8046-4B56E1D25059}"/>
              </a:ext>
            </a:extLst>
          </p:cNvPr>
          <p:cNvSpPr>
            <a:spLocks noGrp="1"/>
          </p:cNvSpPr>
          <p:nvPr>
            <p:ph type="title"/>
          </p:nvPr>
        </p:nvSpPr>
        <p:spPr>
          <a:xfrm>
            <a:off x="457199" y="914400"/>
            <a:ext cx="5638801" cy="1572126"/>
          </a:xfrm>
        </p:spPr>
        <p:txBody>
          <a:bodyPr rtlCol="0" anchor="t" anchorCtr="0">
            <a:noAutofit/>
          </a:bodyPr>
          <a:lstStyle>
            <a:lvl1pPr>
              <a:defRPr>
                <a:solidFill>
                  <a:schemeClr val="tx1"/>
                </a:solidFill>
              </a:defRPr>
            </a:lvl1pPr>
          </a:lstStyle>
          <a:p>
            <a:pPr rtl="0"/>
            <a:r>
              <a:rPr lang="en-US" noProof="0" smtClean="0"/>
              <a:t>Click to edit Master title style</a:t>
            </a:r>
            <a:endParaRPr lang="en-GB" noProof="0"/>
          </a:p>
        </p:txBody>
      </p:sp>
      <p:sp>
        <p:nvSpPr>
          <p:cNvPr id="10" name="Text Placeholder 9">
            <a:extLst>
              <a:ext uri="{FF2B5EF4-FFF2-40B4-BE49-F238E27FC236}">
                <a16:creationId xmlns:a16="http://schemas.microsoft.com/office/drawing/2014/main" xmlns="" id="{2A60302F-65DB-4E93-B6C3-49E64C44FB53}"/>
              </a:ext>
            </a:extLst>
          </p:cNvPr>
          <p:cNvSpPr>
            <a:spLocks noGrp="1"/>
          </p:cNvSpPr>
          <p:nvPr>
            <p:ph type="body" sz="quarter" idx="14" hasCustomPrompt="1"/>
          </p:nvPr>
        </p:nvSpPr>
        <p:spPr>
          <a:xfrm>
            <a:off x="457200" y="2489200"/>
            <a:ext cx="5202936" cy="3547872"/>
          </a:xfrm>
          <a:prstGeom prst="rect">
            <a:avLst/>
          </a:prstGeom>
        </p:spPr>
        <p:txBody>
          <a:bodyPr rtlCol="0"/>
          <a:lstStyle>
            <a:lvl1pPr marL="0" indent="0">
              <a:lnSpc>
                <a:spcPts val="3000"/>
              </a:lnSpc>
              <a:spcBef>
                <a:spcPts val="0"/>
              </a:spcBef>
              <a:buNone/>
              <a:defRPr sz="1800">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rtl="0"/>
            <a:r>
              <a:rPr lang="en-GB" noProof="0"/>
              <a:t>Click to edit text</a:t>
            </a:r>
          </a:p>
        </p:txBody>
      </p:sp>
      <p:sp>
        <p:nvSpPr>
          <p:cNvPr id="7" name="Picture Placeholder 6">
            <a:extLst>
              <a:ext uri="{FF2B5EF4-FFF2-40B4-BE49-F238E27FC236}">
                <a16:creationId xmlns:a16="http://schemas.microsoft.com/office/drawing/2014/main" xmlns="" id="{9A66F217-0E52-4AD8-82BA-AB332C59638C}"/>
              </a:ext>
            </a:extLst>
          </p:cNvPr>
          <p:cNvSpPr>
            <a:spLocks noGrp="1"/>
          </p:cNvSpPr>
          <p:nvPr>
            <p:ph type="pic" sz="quarter" idx="15"/>
          </p:nvPr>
        </p:nvSpPr>
        <p:spPr>
          <a:xfrm>
            <a:off x="6997700" y="914400"/>
            <a:ext cx="4334256" cy="5093208"/>
          </a:xfrm>
          <a:prstGeom prst="rect">
            <a:avLst/>
          </a:prstGeom>
          <a:solidFill>
            <a:schemeClr val="accent3"/>
          </a:solidFill>
        </p:spPr>
        <p:txBody>
          <a:bodyPr rtlCol="0" anchor="ctr"/>
          <a:lstStyle>
            <a:lvl1pPr marL="0" indent="0" algn="ctr">
              <a:buNone/>
              <a:defRPr/>
            </a:lvl1pPr>
          </a:lstStyle>
          <a:p>
            <a:pPr rtl="0"/>
            <a:r>
              <a:rPr lang="en-US" noProof="0" smtClean="0"/>
              <a:t>Click icon to add picture</a:t>
            </a:r>
            <a:endParaRPr lang="en-GB" noProof="0"/>
          </a:p>
        </p:txBody>
      </p:sp>
    </p:spTree>
    <p:extLst>
      <p:ext uri="{BB962C8B-B14F-4D97-AF65-F5344CB8AC3E}">
        <p14:creationId xmlns:p14="http://schemas.microsoft.com/office/powerpoint/2010/main" xmlns="" val="3180366801"/>
      </p:ext>
    </p:extLst>
  </p:cSld>
  <p:clrMapOvr>
    <a:masterClrMapping/>
  </p:clrMapOvr>
  <p:extLst>
    <p:ext uri="{DCECCB84-F9BA-43D5-87BE-67443E8EF086}">
      <p15:sldGuideLst xmlns:p15="http://schemas.microsoft.com/office/powerpoint/2012/main" xmlns="">
        <p15:guide id="1"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Immersive palette Balancing Act">
    <p:bg>
      <p:bgPr>
        <a:solidFill>
          <a:schemeClr val="accent5"/>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 xmlns:a16="http://schemas.microsoft.com/office/drawing/2014/main" id="{50869985-B973-4011-9FA2-83D7EBB2EA53}"/>
              </a:ext>
            </a:extLst>
          </p:cNvPr>
          <p:cNvSpPr/>
          <p:nvPr/>
        </p:nvSpPr>
        <p:spPr>
          <a:xfrm>
            <a:off x="0" y="2400300"/>
            <a:ext cx="4267200" cy="4457700"/>
          </a:xfrm>
          <a:prstGeom prst="rect">
            <a:avLst/>
          </a:prstGeom>
          <a:solidFill>
            <a:srgbClr val="D293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 xmlns:a16="http://schemas.microsoft.com/office/drawing/2014/main" id="{43379CA9-81D6-424A-8046-4B56E1D25059}"/>
              </a:ext>
            </a:extLst>
          </p:cNvPr>
          <p:cNvSpPr>
            <a:spLocks noGrp="1"/>
          </p:cNvSpPr>
          <p:nvPr>
            <p:ph type="title"/>
          </p:nvPr>
        </p:nvSpPr>
        <p:spPr>
          <a:xfrm>
            <a:off x="457199" y="1399032"/>
            <a:ext cx="3619501" cy="877824"/>
          </a:xfrm>
        </p:spPr>
        <p:txBody>
          <a:bodyPr/>
          <a:lstStyle>
            <a:lvl1pPr>
              <a:defRPr cap="all" baseline="0">
                <a:solidFill>
                  <a:schemeClr val="bg1"/>
                </a:solidFill>
              </a:defRPr>
            </a:lvl1pPr>
          </a:lstStyle>
          <a:p>
            <a:r>
              <a:rPr lang="en-US" smtClean="0"/>
              <a:t>Click to edit Master title style</a:t>
            </a:r>
            <a:endParaRPr lang="en-US" dirty="0"/>
          </a:p>
        </p:txBody>
      </p:sp>
      <p:sp>
        <p:nvSpPr>
          <p:cNvPr id="10" name="Text Placeholder 9">
            <a:extLst>
              <a:ext uri="{FF2B5EF4-FFF2-40B4-BE49-F238E27FC236}">
                <a16:creationId xmlns="" xmlns:a16="http://schemas.microsoft.com/office/drawing/2014/main" id="{2A60302F-65DB-4E93-B6C3-49E64C44FB53}"/>
              </a:ext>
            </a:extLst>
          </p:cNvPr>
          <p:cNvSpPr>
            <a:spLocks noGrp="1"/>
          </p:cNvSpPr>
          <p:nvPr>
            <p:ph type="body" sz="quarter" idx="14" hasCustomPrompt="1"/>
          </p:nvPr>
        </p:nvSpPr>
        <p:spPr>
          <a:xfrm>
            <a:off x="457200" y="2779776"/>
            <a:ext cx="3465576" cy="3255264"/>
          </a:xfrm>
          <a:prstGeom prst="rect">
            <a:avLst/>
          </a:prstGeom>
        </p:spPr>
        <p:txBody>
          <a:bodyPr/>
          <a:lstStyle>
            <a:lvl1pPr marL="0" indent="0">
              <a:lnSpc>
                <a:spcPts val="30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7" name="Picture Placeholder 6">
            <a:extLst>
              <a:ext uri="{FF2B5EF4-FFF2-40B4-BE49-F238E27FC236}">
                <a16:creationId xmlns="" xmlns:a16="http://schemas.microsoft.com/office/drawing/2014/main" id="{9A66F217-0E52-4AD8-82BA-AB332C59638C}"/>
              </a:ext>
            </a:extLst>
          </p:cNvPr>
          <p:cNvSpPr>
            <a:spLocks noGrp="1"/>
          </p:cNvSpPr>
          <p:nvPr>
            <p:ph type="pic" sz="quarter" idx="15"/>
          </p:nvPr>
        </p:nvSpPr>
        <p:spPr>
          <a:xfrm>
            <a:off x="4254500" y="0"/>
            <a:ext cx="7480300" cy="6858000"/>
          </a:xfrm>
          <a:prstGeom prst="rect">
            <a:avLst/>
          </a:prstGeom>
        </p:spPr>
        <p:txBody>
          <a:bodyPr anchor="ctr"/>
          <a:lstStyle>
            <a:lvl1pPr marL="0" indent="0" algn="ctr">
              <a:buNone/>
              <a:defRPr>
                <a:solidFill>
                  <a:schemeClr val="bg1"/>
                </a:solidFill>
              </a:defRPr>
            </a:lvl1pPr>
          </a:lstStyle>
          <a:p>
            <a:r>
              <a:rPr lang="en-US" smtClean="0"/>
              <a:t>Click icon to add picture</a:t>
            </a:r>
            <a:endParaRPr lang="en-US" dirty="0"/>
          </a:p>
        </p:txBody>
      </p:sp>
      <p:sp>
        <p:nvSpPr>
          <p:cNvPr id="8" name="Rectangle 7">
            <a:extLst>
              <a:ext uri="{FF2B5EF4-FFF2-40B4-BE49-F238E27FC236}">
                <a16:creationId xmlns="" xmlns:a16="http://schemas.microsoft.com/office/drawing/2014/main" id="{E75D44F0-DADD-4DCC-82EC-FDB3E9878AA9}"/>
              </a:ext>
            </a:extLst>
          </p:cNvPr>
          <p:cNvSpPr/>
          <p:nvPr/>
        </p:nvSpPr>
        <p:spPr>
          <a:xfrm>
            <a:off x="11734800" y="4445000"/>
            <a:ext cx="457200" cy="2413000"/>
          </a:xfrm>
          <a:prstGeom prst="rect">
            <a:avLst/>
          </a:prstGeom>
          <a:solidFill>
            <a:srgbClr val="884C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 xmlns:a16="http://schemas.microsoft.com/office/drawing/2014/main" id="{28CFE2C9-8B6E-4DDA-A5EA-04581F7629F0}"/>
              </a:ext>
            </a:extLst>
          </p:cNvPr>
          <p:cNvSpPr/>
          <p:nvPr/>
        </p:nvSpPr>
        <p:spPr>
          <a:xfrm>
            <a:off x="11734800" y="0"/>
            <a:ext cx="457200" cy="4462272"/>
          </a:xfrm>
          <a:prstGeom prst="rect">
            <a:avLst/>
          </a:prstGeom>
          <a:solidFill>
            <a:srgbClr val="86A2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 xmlns:p14="http://schemas.microsoft.com/office/powerpoint/2010/main" val="2371823428"/>
      </p:ext>
    </p:extLst>
  </p:cSld>
  <p:clrMapOvr>
    <a:masterClrMapping/>
  </p:clrMapOvr>
  <p:extLst>
    <p:ext uri="{DCECCB84-F9BA-43D5-87BE-67443E8EF086}">
      <p15:sldGuideLst xmlns="" xmlns:p15="http://schemas.microsoft.com/office/powerpoint/2012/main">
        <p15:guide id="1" pos="3840" userDrawn="1">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Palette Amusements">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3379CA9-81D6-424A-8046-4B56E1D25059}"/>
              </a:ext>
            </a:extLst>
          </p:cNvPr>
          <p:cNvSpPr>
            <a:spLocks noGrp="1"/>
          </p:cNvSpPr>
          <p:nvPr>
            <p:ph type="title" hasCustomPrompt="1"/>
          </p:nvPr>
        </p:nvSpPr>
        <p:spPr>
          <a:xfrm>
            <a:off x="457199" y="2569464"/>
            <a:ext cx="3619501" cy="1179576"/>
          </a:xfrm>
        </p:spPr>
        <p:txBody>
          <a:bodyPr rtlCol="0" anchor="b" anchorCtr="0">
            <a:normAutofit/>
          </a:bodyPr>
          <a:lstStyle>
            <a:lvl1pPr>
              <a:lnSpc>
                <a:spcPts val="4000"/>
              </a:lnSpc>
              <a:defRPr sz="3200"/>
            </a:lvl1pPr>
          </a:lstStyle>
          <a:p>
            <a:pPr rtl="0"/>
            <a:r>
              <a:rPr lang="en-GB" noProof="0"/>
              <a:t>Click to edit title</a:t>
            </a:r>
          </a:p>
        </p:txBody>
      </p:sp>
      <p:sp>
        <p:nvSpPr>
          <p:cNvPr id="9" name="Picture Placeholder 8">
            <a:extLst>
              <a:ext uri="{FF2B5EF4-FFF2-40B4-BE49-F238E27FC236}">
                <a16:creationId xmlns:a16="http://schemas.microsoft.com/office/drawing/2014/main" xmlns="" id="{B2F51F73-5064-47F8-83FD-440E0ED1950B}"/>
              </a:ext>
            </a:extLst>
          </p:cNvPr>
          <p:cNvSpPr>
            <a:spLocks noGrp="1"/>
          </p:cNvSpPr>
          <p:nvPr>
            <p:ph type="pic" sz="quarter" idx="13"/>
          </p:nvPr>
        </p:nvSpPr>
        <p:spPr>
          <a:xfrm>
            <a:off x="4279392" y="1463040"/>
            <a:ext cx="1499616" cy="2194560"/>
          </a:xfrm>
          <a:prstGeom prst="rect">
            <a:avLst/>
          </a:prstGeom>
        </p:spPr>
        <p:txBody>
          <a:bodyPr rtlCol="0"/>
          <a:lstStyle>
            <a:lvl1pPr>
              <a:defRPr sz="2000"/>
            </a:lvl1pPr>
          </a:lstStyle>
          <a:p>
            <a:pPr rtl="0"/>
            <a:r>
              <a:rPr lang="en-US" noProof="0" smtClean="0"/>
              <a:t>Click icon to add picture</a:t>
            </a:r>
            <a:endParaRPr lang="en-GB" noProof="0"/>
          </a:p>
        </p:txBody>
      </p:sp>
      <p:sp>
        <p:nvSpPr>
          <p:cNvPr id="18" name="Picture Placeholder 8">
            <a:extLst>
              <a:ext uri="{FF2B5EF4-FFF2-40B4-BE49-F238E27FC236}">
                <a16:creationId xmlns:a16="http://schemas.microsoft.com/office/drawing/2014/main" xmlns="" id="{06FF689A-8221-42E8-96D4-ED4D3AD501F8}"/>
              </a:ext>
            </a:extLst>
          </p:cNvPr>
          <p:cNvSpPr>
            <a:spLocks noGrp="1"/>
          </p:cNvSpPr>
          <p:nvPr>
            <p:ph type="pic" sz="quarter" idx="14"/>
          </p:nvPr>
        </p:nvSpPr>
        <p:spPr>
          <a:xfrm>
            <a:off x="6227064" y="1463040"/>
            <a:ext cx="1499616" cy="2194560"/>
          </a:xfrm>
          <a:prstGeom prst="rect">
            <a:avLst/>
          </a:prstGeom>
        </p:spPr>
        <p:txBody>
          <a:bodyPr rtlCol="0"/>
          <a:lstStyle>
            <a:lvl1pPr>
              <a:defRPr sz="2000"/>
            </a:lvl1pPr>
          </a:lstStyle>
          <a:p>
            <a:pPr rtl="0"/>
            <a:r>
              <a:rPr lang="en-US" noProof="0" smtClean="0"/>
              <a:t>Click icon to add picture</a:t>
            </a:r>
            <a:endParaRPr lang="en-GB" noProof="0"/>
          </a:p>
        </p:txBody>
      </p:sp>
      <p:sp>
        <p:nvSpPr>
          <p:cNvPr id="19" name="Picture Placeholder 8">
            <a:extLst>
              <a:ext uri="{FF2B5EF4-FFF2-40B4-BE49-F238E27FC236}">
                <a16:creationId xmlns:a16="http://schemas.microsoft.com/office/drawing/2014/main" xmlns="" id="{96424DB2-4D46-493F-A5B8-8901EDA394F2}"/>
              </a:ext>
            </a:extLst>
          </p:cNvPr>
          <p:cNvSpPr>
            <a:spLocks noGrp="1"/>
          </p:cNvSpPr>
          <p:nvPr>
            <p:ph type="pic" sz="quarter" idx="15"/>
          </p:nvPr>
        </p:nvSpPr>
        <p:spPr>
          <a:xfrm>
            <a:off x="8174736" y="1463040"/>
            <a:ext cx="1499616" cy="2194560"/>
          </a:xfrm>
          <a:prstGeom prst="rect">
            <a:avLst/>
          </a:prstGeom>
        </p:spPr>
        <p:txBody>
          <a:bodyPr rtlCol="0"/>
          <a:lstStyle>
            <a:lvl1pPr>
              <a:defRPr sz="2000"/>
            </a:lvl1pPr>
          </a:lstStyle>
          <a:p>
            <a:pPr rtl="0"/>
            <a:r>
              <a:rPr lang="en-US" noProof="0" smtClean="0"/>
              <a:t>Click icon to add picture</a:t>
            </a:r>
            <a:endParaRPr lang="en-GB" noProof="0"/>
          </a:p>
        </p:txBody>
      </p:sp>
      <p:sp>
        <p:nvSpPr>
          <p:cNvPr id="20" name="Picture Placeholder 8">
            <a:extLst>
              <a:ext uri="{FF2B5EF4-FFF2-40B4-BE49-F238E27FC236}">
                <a16:creationId xmlns:a16="http://schemas.microsoft.com/office/drawing/2014/main" xmlns="" id="{0AF2B6E1-5738-41B1-8C15-EA6715490140}"/>
              </a:ext>
            </a:extLst>
          </p:cNvPr>
          <p:cNvSpPr>
            <a:spLocks noGrp="1"/>
          </p:cNvSpPr>
          <p:nvPr>
            <p:ph type="pic" sz="quarter" idx="16"/>
          </p:nvPr>
        </p:nvSpPr>
        <p:spPr>
          <a:xfrm>
            <a:off x="10122408" y="1463040"/>
            <a:ext cx="1499616" cy="2194560"/>
          </a:xfrm>
          <a:prstGeom prst="rect">
            <a:avLst/>
          </a:prstGeom>
        </p:spPr>
        <p:txBody>
          <a:bodyPr rtlCol="0"/>
          <a:lstStyle>
            <a:lvl1pPr>
              <a:defRPr sz="2000"/>
            </a:lvl1pPr>
          </a:lstStyle>
          <a:p>
            <a:pPr rtl="0"/>
            <a:r>
              <a:rPr lang="en-US" noProof="0" smtClean="0"/>
              <a:t>Click icon to add picture</a:t>
            </a:r>
            <a:endParaRPr lang="en-GB" noProof="0"/>
          </a:p>
        </p:txBody>
      </p:sp>
      <p:sp>
        <p:nvSpPr>
          <p:cNvPr id="21" name="Picture Placeholder 8">
            <a:extLst>
              <a:ext uri="{FF2B5EF4-FFF2-40B4-BE49-F238E27FC236}">
                <a16:creationId xmlns:a16="http://schemas.microsoft.com/office/drawing/2014/main" xmlns="" id="{6C8D73EB-347C-4E13-94C8-FA8FADE46559}"/>
              </a:ext>
            </a:extLst>
          </p:cNvPr>
          <p:cNvSpPr>
            <a:spLocks noGrp="1"/>
          </p:cNvSpPr>
          <p:nvPr>
            <p:ph type="pic" sz="quarter" idx="17"/>
          </p:nvPr>
        </p:nvSpPr>
        <p:spPr>
          <a:xfrm>
            <a:off x="4279392" y="4087368"/>
            <a:ext cx="1499616" cy="2194560"/>
          </a:xfrm>
          <a:prstGeom prst="rect">
            <a:avLst/>
          </a:prstGeom>
        </p:spPr>
        <p:txBody>
          <a:bodyPr rtlCol="0"/>
          <a:lstStyle>
            <a:lvl1pPr>
              <a:defRPr sz="2000"/>
            </a:lvl1pPr>
          </a:lstStyle>
          <a:p>
            <a:pPr rtl="0"/>
            <a:r>
              <a:rPr lang="en-US" noProof="0" smtClean="0"/>
              <a:t>Click icon to add picture</a:t>
            </a:r>
            <a:endParaRPr lang="en-GB" noProof="0"/>
          </a:p>
        </p:txBody>
      </p:sp>
      <p:sp>
        <p:nvSpPr>
          <p:cNvPr id="22" name="Picture Placeholder 8">
            <a:extLst>
              <a:ext uri="{FF2B5EF4-FFF2-40B4-BE49-F238E27FC236}">
                <a16:creationId xmlns:a16="http://schemas.microsoft.com/office/drawing/2014/main" xmlns="" id="{9DFA5C56-9B47-4F87-8E12-30A936274F1B}"/>
              </a:ext>
            </a:extLst>
          </p:cNvPr>
          <p:cNvSpPr>
            <a:spLocks noGrp="1"/>
          </p:cNvSpPr>
          <p:nvPr>
            <p:ph type="pic" sz="quarter" idx="18"/>
          </p:nvPr>
        </p:nvSpPr>
        <p:spPr>
          <a:xfrm>
            <a:off x="6227064" y="4087368"/>
            <a:ext cx="1499616" cy="2194560"/>
          </a:xfrm>
          <a:prstGeom prst="rect">
            <a:avLst/>
          </a:prstGeom>
        </p:spPr>
        <p:txBody>
          <a:bodyPr rtlCol="0"/>
          <a:lstStyle>
            <a:lvl1pPr>
              <a:defRPr sz="2000"/>
            </a:lvl1pPr>
          </a:lstStyle>
          <a:p>
            <a:pPr rtl="0"/>
            <a:r>
              <a:rPr lang="en-US" noProof="0" smtClean="0"/>
              <a:t>Click icon to add picture</a:t>
            </a:r>
            <a:endParaRPr lang="en-GB" noProof="0"/>
          </a:p>
        </p:txBody>
      </p:sp>
      <p:sp>
        <p:nvSpPr>
          <p:cNvPr id="23" name="Picture Placeholder 8">
            <a:extLst>
              <a:ext uri="{FF2B5EF4-FFF2-40B4-BE49-F238E27FC236}">
                <a16:creationId xmlns:a16="http://schemas.microsoft.com/office/drawing/2014/main" xmlns="" id="{1E3B5888-98ED-48E4-8AA8-5BAB43F8516C}"/>
              </a:ext>
            </a:extLst>
          </p:cNvPr>
          <p:cNvSpPr>
            <a:spLocks noGrp="1"/>
          </p:cNvSpPr>
          <p:nvPr>
            <p:ph type="pic" sz="quarter" idx="19"/>
          </p:nvPr>
        </p:nvSpPr>
        <p:spPr>
          <a:xfrm>
            <a:off x="8174736" y="4087368"/>
            <a:ext cx="1499616" cy="2194560"/>
          </a:xfrm>
          <a:prstGeom prst="rect">
            <a:avLst/>
          </a:prstGeom>
        </p:spPr>
        <p:txBody>
          <a:bodyPr rtlCol="0"/>
          <a:lstStyle>
            <a:lvl1pPr>
              <a:defRPr sz="2000"/>
            </a:lvl1pPr>
          </a:lstStyle>
          <a:p>
            <a:pPr rtl="0"/>
            <a:r>
              <a:rPr lang="en-US" noProof="0" smtClean="0"/>
              <a:t>Click icon to add picture</a:t>
            </a:r>
            <a:endParaRPr lang="en-GB" noProof="0"/>
          </a:p>
        </p:txBody>
      </p:sp>
      <p:sp>
        <p:nvSpPr>
          <p:cNvPr id="24" name="Picture Placeholder 8">
            <a:extLst>
              <a:ext uri="{FF2B5EF4-FFF2-40B4-BE49-F238E27FC236}">
                <a16:creationId xmlns:a16="http://schemas.microsoft.com/office/drawing/2014/main" xmlns="" id="{569C9EE3-34D1-4DE0-B06C-2F6212F7C329}"/>
              </a:ext>
            </a:extLst>
          </p:cNvPr>
          <p:cNvSpPr>
            <a:spLocks noGrp="1"/>
          </p:cNvSpPr>
          <p:nvPr>
            <p:ph type="pic" sz="quarter" idx="20"/>
          </p:nvPr>
        </p:nvSpPr>
        <p:spPr>
          <a:xfrm>
            <a:off x="10122408" y="4087368"/>
            <a:ext cx="1499616" cy="2194560"/>
          </a:xfrm>
          <a:prstGeom prst="rect">
            <a:avLst/>
          </a:prstGeom>
        </p:spPr>
        <p:txBody>
          <a:bodyPr rtlCol="0"/>
          <a:lstStyle>
            <a:lvl1pPr>
              <a:defRPr sz="2000"/>
            </a:lvl1pPr>
          </a:lstStyle>
          <a:p>
            <a:pPr rtl="0"/>
            <a:r>
              <a:rPr lang="en-US" noProof="0" smtClean="0"/>
              <a:t>Click icon to add picture</a:t>
            </a:r>
            <a:endParaRPr lang="en-GB" noProof="0"/>
          </a:p>
        </p:txBody>
      </p:sp>
    </p:spTree>
    <p:extLst>
      <p:ext uri="{BB962C8B-B14F-4D97-AF65-F5344CB8AC3E}">
        <p14:creationId xmlns:p14="http://schemas.microsoft.com/office/powerpoint/2010/main" xmlns="" val="154288998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Immersive palette Amusements">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xmlns="" id="{53A3BC27-A809-4F76-931E-2DE01059A5AB}"/>
              </a:ext>
            </a:extLst>
          </p:cNvPr>
          <p:cNvSpPr/>
          <p:nvPr userDrawn="1"/>
        </p:nvSpPr>
        <p:spPr>
          <a:xfrm>
            <a:off x="6712974" y="1651000"/>
            <a:ext cx="460459" cy="5207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9" name="Rectangle 8">
            <a:extLst>
              <a:ext uri="{FF2B5EF4-FFF2-40B4-BE49-F238E27FC236}">
                <a16:creationId xmlns:a16="http://schemas.microsoft.com/office/drawing/2014/main" xmlns="" id="{D96A5108-5EBA-43CE-BA4A-DA9EEF5D808A}"/>
              </a:ext>
            </a:extLst>
          </p:cNvPr>
          <p:cNvSpPr/>
          <p:nvPr userDrawn="1"/>
        </p:nvSpPr>
        <p:spPr>
          <a:xfrm>
            <a:off x="9271000" y="0"/>
            <a:ext cx="2921000" cy="53975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11" name="Rectangle 10">
            <a:extLst>
              <a:ext uri="{FF2B5EF4-FFF2-40B4-BE49-F238E27FC236}">
                <a16:creationId xmlns:a16="http://schemas.microsoft.com/office/drawing/2014/main" xmlns="" id="{E2712910-50D0-4906-AB08-F37D02F96D4A}"/>
              </a:ext>
            </a:extLst>
          </p:cNvPr>
          <p:cNvSpPr/>
          <p:nvPr userDrawn="1"/>
        </p:nvSpPr>
        <p:spPr>
          <a:xfrm>
            <a:off x="0" y="2387600"/>
            <a:ext cx="5461000" cy="215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12" name="Rectangle 11">
            <a:extLst>
              <a:ext uri="{FF2B5EF4-FFF2-40B4-BE49-F238E27FC236}">
                <a16:creationId xmlns:a16="http://schemas.microsoft.com/office/drawing/2014/main" xmlns="" id="{7DAC760C-BE23-4DA2-A294-3B5668F8AECA}"/>
              </a:ext>
            </a:extLst>
          </p:cNvPr>
          <p:cNvSpPr/>
          <p:nvPr userDrawn="1"/>
        </p:nvSpPr>
        <p:spPr>
          <a:xfrm>
            <a:off x="228600" y="241300"/>
            <a:ext cx="11772900" cy="6400800"/>
          </a:xfrm>
          <a:prstGeom prst="rect">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xmlns="" id="{43379CA9-81D6-424A-8046-4B56E1D25059}"/>
              </a:ext>
            </a:extLst>
          </p:cNvPr>
          <p:cNvSpPr>
            <a:spLocks noGrp="1"/>
          </p:cNvSpPr>
          <p:nvPr>
            <p:ph type="title"/>
          </p:nvPr>
        </p:nvSpPr>
        <p:spPr>
          <a:xfrm>
            <a:off x="457199" y="914400"/>
            <a:ext cx="5605272" cy="1572126"/>
          </a:xfrm>
        </p:spPr>
        <p:txBody>
          <a:bodyPr rtlCol="0" anchor="ctr" anchorCtr="0"/>
          <a:lstStyle>
            <a:lvl1pPr>
              <a:defRPr>
                <a:solidFill>
                  <a:schemeClr val="bg1"/>
                </a:solidFill>
              </a:defRPr>
            </a:lvl1pPr>
          </a:lstStyle>
          <a:p>
            <a:pPr rtl="0"/>
            <a:r>
              <a:rPr lang="en-US" noProof="0" smtClean="0"/>
              <a:t>Click to edit Master title style</a:t>
            </a:r>
            <a:endParaRPr lang="en-GB" noProof="0"/>
          </a:p>
        </p:txBody>
      </p:sp>
      <p:sp>
        <p:nvSpPr>
          <p:cNvPr id="10" name="Text Placeholder 9">
            <a:extLst>
              <a:ext uri="{FF2B5EF4-FFF2-40B4-BE49-F238E27FC236}">
                <a16:creationId xmlns:a16="http://schemas.microsoft.com/office/drawing/2014/main" xmlns="" id="{2A60302F-65DB-4E93-B6C3-49E64C44FB53}"/>
              </a:ext>
            </a:extLst>
          </p:cNvPr>
          <p:cNvSpPr>
            <a:spLocks noGrp="1"/>
          </p:cNvSpPr>
          <p:nvPr>
            <p:ph type="body" sz="quarter" idx="14" hasCustomPrompt="1"/>
          </p:nvPr>
        </p:nvSpPr>
        <p:spPr>
          <a:xfrm>
            <a:off x="457200" y="3072384"/>
            <a:ext cx="4946904" cy="2871216"/>
          </a:xfrm>
          <a:prstGeom prst="rect">
            <a:avLst/>
          </a:prstGeom>
        </p:spPr>
        <p:txBody>
          <a:bodyPr rtlCol="0"/>
          <a:lstStyle>
            <a:lvl1pPr marL="0" indent="0">
              <a:lnSpc>
                <a:spcPts val="30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rtl="0"/>
            <a:r>
              <a:rPr lang="en-GB" noProof="0"/>
              <a:t>Click to edit text</a:t>
            </a:r>
          </a:p>
        </p:txBody>
      </p:sp>
      <p:sp>
        <p:nvSpPr>
          <p:cNvPr id="7" name="Picture Placeholder 6">
            <a:extLst>
              <a:ext uri="{FF2B5EF4-FFF2-40B4-BE49-F238E27FC236}">
                <a16:creationId xmlns:a16="http://schemas.microsoft.com/office/drawing/2014/main" xmlns="" id="{9A66F217-0E52-4AD8-82BA-AB332C59638C}"/>
              </a:ext>
            </a:extLst>
          </p:cNvPr>
          <p:cNvSpPr>
            <a:spLocks noGrp="1"/>
          </p:cNvSpPr>
          <p:nvPr>
            <p:ph type="pic" sz="quarter" idx="15"/>
          </p:nvPr>
        </p:nvSpPr>
        <p:spPr>
          <a:xfrm>
            <a:off x="7178040" y="457200"/>
            <a:ext cx="4562856" cy="6400800"/>
          </a:xfrm>
          <a:prstGeom prst="rect">
            <a:avLst/>
          </a:prstGeom>
          <a:solidFill>
            <a:schemeClr val="accent5">
              <a:lumMod val="20000"/>
              <a:lumOff val="80000"/>
            </a:schemeClr>
          </a:solidFill>
        </p:spPr>
        <p:txBody>
          <a:bodyPr rtlCol="0" anchor="ctr"/>
          <a:lstStyle>
            <a:lvl1pPr marL="0" indent="0" algn="ctr">
              <a:buNone/>
              <a:defRPr/>
            </a:lvl1pPr>
          </a:lstStyle>
          <a:p>
            <a:pPr rtl="0"/>
            <a:r>
              <a:rPr lang="en-US" noProof="0" smtClean="0"/>
              <a:t>Click icon to add picture</a:t>
            </a:r>
            <a:endParaRPr lang="en-GB" noProof="0"/>
          </a:p>
        </p:txBody>
      </p:sp>
    </p:spTree>
    <p:extLst>
      <p:ext uri="{BB962C8B-B14F-4D97-AF65-F5344CB8AC3E}">
        <p14:creationId xmlns:p14="http://schemas.microsoft.com/office/powerpoint/2010/main" xmlns="" val="4037176041"/>
      </p:ext>
    </p:extLst>
  </p:cSld>
  <p:clrMapOvr>
    <a:masterClrMapping/>
  </p:clrMapOvr>
  <p:extLst>
    <p:ext uri="{DCECCB84-F9BA-43D5-87BE-67443E8EF086}">
      <p15:sldGuideLst xmlns:p15="http://schemas.microsoft.com/office/powerpoint/2012/main" xmlns="">
        <p15:guide id="1" pos="3840" userDrawn="1">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4" name="Title 13"/>
          <p:cNvSpPr>
            <a:spLocks noGrp="1"/>
          </p:cNvSpPr>
          <p:nvPr>
            <p:ph type="ctrTitle"/>
          </p:nvPr>
        </p:nvSpPr>
        <p:spPr>
          <a:xfrm>
            <a:off x="1910080" y="359898"/>
            <a:ext cx="9875520" cy="1472184"/>
          </a:xfrm>
        </p:spPr>
        <p:txBody>
          <a:bodyPr anchor="b"/>
          <a:lstStyle>
            <a:lvl1pPr algn="l">
              <a:defRPr/>
            </a:lvl1pPr>
            <a:extLst/>
          </a:lstStyle>
          <a:p>
            <a:r>
              <a:rPr kumimoji="0" lang="en-US" smtClean="0"/>
              <a:t>Click to edit Master title style</a:t>
            </a:r>
            <a:endParaRPr kumimoji="0" lang="en-US"/>
          </a:p>
        </p:txBody>
      </p:sp>
      <p:sp>
        <p:nvSpPr>
          <p:cNvPr id="22" name="Subtitle 21"/>
          <p:cNvSpPr>
            <a:spLocks noGrp="1"/>
          </p:cNvSpPr>
          <p:nvPr>
            <p:ph type="subTitle" idx="1"/>
          </p:nvPr>
        </p:nvSpPr>
        <p:spPr>
          <a:xfrm>
            <a:off x="1910080" y="1850064"/>
            <a:ext cx="9875520" cy="1752600"/>
          </a:xfrm>
        </p:spPr>
        <p:txBody>
          <a:bodyPr tIns="0"/>
          <a:lstStyle>
            <a:lvl1pPr marL="27432" indent="0" algn="l">
              <a:buNone/>
              <a:defRPr sz="2600">
                <a:solidFill>
                  <a:schemeClr val="tx2">
                    <a:shade val="30000"/>
                    <a:satMod val="150000"/>
                  </a:schemeClr>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smtClean="0"/>
              <a:t>Click to edit Master subtitle style</a:t>
            </a:r>
            <a:endParaRPr kumimoji="0" lang="en-US"/>
          </a:p>
        </p:txBody>
      </p:sp>
      <p:sp>
        <p:nvSpPr>
          <p:cNvPr id="7" name="Date Placeholder 6"/>
          <p:cNvSpPr>
            <a:spLocks noGrp="1"/>
          </p:cNvSpPr>
          <p:nvPr>
            <p:ph type="dt" sz="half" idx="10"/>
          </p:nvPr>
        </p:nvSpPr>
        <p:spPr/>
        <p:txBody>
          <a:bodyPr/>
          <a:lstStyle>
            <a:extLst/>
          </a:lstStyle>
          <a:p>
            <a:fld id="{B61BEF0D-F0BB-DE4B-95CE-6DB70DBA9567}" type="datetimeFigureOut">
              <a:rPr lang="en-US" smtClean="0"/>
              <a:pPr/>
              <a:t>12/13/2022</a:t>
            </a:fld>
            <a:endParaRPr lang="en-US" dirty="0"/>
          </a:p>
        </p:txBody>
      </p:sp>
      <p:sp>
        <p:nvSpPr>
          <p:cNvPr id="20" name="Footer Placeholder 19"/>
          <p:cNvSpPr>
            <a:spLocks noGrp="1"/>
          </p:cNvSpPr>
          <p:nvPr>
            <p:ph type="ftr" sz="quarter" idx="11"/>
          </p:nvPr>
        </p:nvSpPr>
        <p:spPr/>
        <p:txBody>
          <a:bodyPr/>
          <a:lstStyle>
            <a:extLst/>
          </a:lstStyle>
          <a:p>
            <a:endParaRPr lang="en-US" dirty="0"/>
          </a:p>
        </p:txBody>
      </p:sp>
      <p:sp>
        <p:nvSpPr>
          <p:cNvPr id="10" name="Slide Number Placeholder 9"/>
          <p:cNvSpPr>
            <a:spLocks noGrp="1"/>
          </p:cNvSpPr>
          <p:nvPr>
            <p:ph type="sldNum" sz="quarter" idx="12"/>
          </p:nvPr>
        </p:nvSpPr>
        <p:spPr/>
        <p:txBody>
          <a:bodyPr/>
          <a:lstStyle>
            <a:extLst/>
          </a:lstStyle>
          <a:p>
            <a:fld id="{D57F1E4F-1CFF-5643-939E-217C01CDF565}" type="slidenum">
              <a:rPr lang="en-US" smtClean="0"/>
              <a:pPr/>
              <a:t>‹#›</a:t>
            </a:fld>
            <a:endParaRPr lang="en-US" dirty="0"/>
          </a:p>
        </p:txBody>
      </p:sp>
      <p:sp>
        <p:nvSpPr>
          <p:cNvPr id="8" name="Oval 7"/>
          <p:cNvSpPr/>
          <p:nvPr/>
        </p:nvSpPr>
        <p:spPr>
          <a:xfrm>
            <a:off x="1228577" y="1413802"/>
            <a:ext cx="280416" cy="210312"/>
          </a:xfrm>
          <a:prstGeom prst="ellipse">
            <a:avLst/>
          </a:prstGeom>
          <a:gradFill rotWithShape="1">
            <a:gsLst>
              <a:gs pos="0">
                <a:schemeClr val="accent1">
                  <a:tint val="20000"/>
                  <a:satMod val="450000"/>
                  <a:alpha val="95000"/>
                </a:schemeClr>
              </a:gs>
              <a:gs pos="50000">
                <a:schemeClr val="accent1">
                  <a:tint val="38000"/>
                  <a:satMod val="250000"/>
                  <a:alpha val="90000"/>
                </a:schemeClr>
              </a:gs>
              <a:gs pos="95000">
                <a:schemeClr val="accent1">
                  <a:tint val="75000"/>
                  <a:satMod val="255000"/>
                  <a:alpha val="88000"/>
                </a:schemeClr>
              </a:gs>
              <a:gs pos="100000">
                <a:schemeClr val="accent1">
                  <a:tint val="100000"/>
                  <a:shade val="90000"/>
                  <a:satMod val="255000"/>
                  <a:alpha val="85000"/>
                </a:schemeClr>
              </a:gs>
            </a:gsLst>
            <a:path path="circle">
              <a:fillToRect l="25000" t="12500" r="75000" b="87500"/>
            </a:path>
          </a:gradFill>
          <a:ln w="2000" cap="rnd" cmpd="sng" algn="ctr">
            <a:solidFill>
              <a:schemeClr val="accent1">
                <a:shade val="90000"/>
                <a:satMod val="110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extLst/>
          </a:lstStyle>
          <a:p>
            <a:pPr algn="ctr" eaLnBrk="1" latinLnBrk="0" hangingPunct="1"/>
            <a:endParaRPr kumimoji="0" lang="en-US"/>
          </a:p>
        </p:txBody>
      </p:sp>
      <p:sp>
        <p:nvSpPr>
          <p:cNvPr id="9" name="Oval 8"/>
          <p:cNvSpPr/>
          <p:nvPr/>
        </p:nvSpPr>
        <p:spPr>
          <a:xfrm>
            <a:off x="1542901" y="1345016"/>
            <a:ext cx="85344" cy="64008"/>
          </a:xfrm>
          <a:prstGeom prst="ellipse">
            <a:avLst/>
          </a:prstGeom>
          <a:noFill/>
          <a:ln w="12700" cap="rnd" cmpd="sng" algn="ctr">
            <a:solidFill>
              <a:schemeClr val="accent1">
                <a:shade val="75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extLst/>
          </a:lstStyle>
          <a:p>
            <a:pPr algn="ctr" eaLnBrk="1" latinLnBrk="0" hangingPunct="1"/>
            <a:endParaRPr kumimoji="0" lang="en-US"/>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Content Placeholder 2"/>
          <p:cNvSpPr>
            <a:spLocks noGrp="1"/>
          </p:cNvSpPr>
          <p:nvPr>
            <p:ph idx="1"/>
          </p:nvPr>
        </p:nvSpPr>
        <p:spPr/>
        <p:txBody>
          <a:bodyPr/>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B61BEF0D-F0BB-DE4B-95CE-6DB70DBA9567}" type="datetimeFigureOut">
              <a:rPr lang="en-US" smtClean="0"/>
              <a:pPr/>
              <a:t>12/13/2022</a:t>
            </a:fld>
            <a:endParaRPr lang="en-US" dirty="0"/>
          </a:p>
        </p:txBody>
      </p:sp>
      <p:sp>
        <p:nvSpPr>
          <p:cNvPr id="5" name="Footer Placeholder 4"/>
          <p:cNvSpPr>
            <a:spLocks noGrp="1"/>
          </p:cNvSpPr>
          <p:nvPr>
            <p:ph type="ftr" sz="quarter" idx="11"/>
          </p:nvPr>
        </p:nvSpPr>
        <p:spPr/>
        <p:txBody>
          <a:bodyPr/>
          <a:lstStyle>
            <a:extLst/>
          </a:lstStyle>
          <a:p>
            <a:endParaRPr lang="en-US" dirty="0"/>
          </a:p>
        </p:txBody>
      </p:sp>
      <p:sp>
        <p:nvSpPr>
          <p:cNvPr id="6" name="Slide Number Placeholder 5"/>
          <p:cNvSpPr>
            <a:spLocks noGrp="1"/>
          </p:cNvSpPr>
          <p:nvPr>
            <p:ph type="sldNum" sz="quarter" idx="12"/>
          </p:nvPr>
        </p:nvSpPr>
        <p:spPr/>
        <p:txBody>
          <a:bodyPr/>
          <a:lstStyle>
            <a:extLst/>
          </a:lstStyle>
          <a:p>
            <a:fld id="{D57F1E4F-1CFF-5643-939E-217C01CDF565}" type="slidenum">
              <a:rPr lang="en-US" smtClean="0"/>
              <a:pPr/>
              <a:t>‹#›</a:t>
            </a:fld>
            <a:endParaRPr lang="en-US" dirty="0"/>
          </a:p>
        </p:txBody>
      </p:sp>
    </p:spTree>
  </p:cSld>
  <p:clrMapOvr>
    <a:masterClrMapping/>
  </p:clrMapOvr>
  <p:transition spd="med">
    <p:fade/>
  </p:transition>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3043853" y="-54"/>
            <a:ext cx="9144000" cy="6858054"/>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2" name="Title 1"/>
          <p:cNvSpPr>
            <a:spLocks noGrp="1"/>
          </p:cNvSpPr>
          <p:nvPr>
            <p:ph type="title"/>
          </p:nvPr>
        </p:nvSpPr>
        <p:spPr>
          <a:xfrm>
            <a:off x="3437856" y="2600325"/>
            <a:ext cx="8534400" cy="2286000"/>
          </a:xfrm>
        </p:spPr>
        <p:txBody>
          <a:bodyPr anchor="t"/>
          <a:lstStyle>
            <a:lvl1pPr algn="l">
              <a:lnSpc>
                <a:spcPts val="4500"/>
              </a:lnSpc>
              <a:buNone/>
              <a:defRPr sz="4000" b="1" cap="all"/>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3437856" y="1066800"/>
            <a:ext cx="8534400" cy="1509712"/>
          </a:xfrm>
        </p:spPr>
        <p:txBody>
          <a:bodyPr anchor="b"/>
          <a:lstStyle>
            <a:lvl1pPr marL="18288" indent="0">
              <a:lnSpc>
                <a:spcPts val="2300"/>
              </a:lnSpc>
              <a:spcBef>
                <a:spcPts val="0"/>
              </a:spcBef>
              <a:buNone/>
              <a:defRPr sz="2000">
                <a:solidFill>
                  <a:schemeClr val="tx2">
                    <a:shade val="30000"/>
                    <a:satMod val="150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extLst/>
          </a:lstStyle>
          <a:p>
            <a:fld id="{B61BEF0D-F0BB-DE4B-95CE-6DB70DBA9567}" type="datetimeFigureOut">
              <a:rPr lang="en-US" smtClean="0"/>
              <a:pPr/>
              <a:t>12/13/2022</a:t>
            </a:fld>
            <a:endParaRPr lang="en-US" dirty="0"/>
          </a:p>
        </p:txBody>
      </p:sp>
      <p:sp>
        <p:nvSpPr>
          <p:cNvPr id="5" name="Footer Placeholder 4"/>
          <p:cNvSpPr>
            <a:spLocks noGrp="1"/>
          </p:cNvSpPr>
          <p:nvPr>
            <p:ph type="ftr" sz="quarter" idx="11"/>
          </p:nvPr>
        </p:nvSpPr>
        <p:spPr/>
        <p:txBody>
          <a:bodyPr/>
          <a:lstStyle>
            <a:extLst/>
          </a:lstStyle>
          <a:p>
            <a:endParaRPr lang="en-US" dirty="0"/>
          </a:p>
        </p:txBody>
      </p:sp>
      <p:sp>
        <p:nvSpPr>
          <p:cNvPr id="6" name="Slide Number Placeholder 5"/>
          <p:cNvSpPr>
            <a:spLocks noGrp="1"/>
          </p:cNvSpPr>
          <p:nvPr>
            <p:ph type="sldNum" sz="quarter" idx="12"/>
          </p:nvPr>
        </p:nvSpPr>
        <p:spPr/>
        <p:txBody>
          <a:bodyPr/>
          <a:lstStyle>
            <a:extLst/>
          </a:lstStyle>
          <a:p>
            <a:fld id="{D57F1E4F-1CFF-5643-939E-217C01CDF565}" type="slidenum">
              <a:rPr lang="en-US" smtClean="0"/>
              <a:pPr/>
              <a:t>‹#›</a:t>
            </a:fld>
            <a:endParaRPr lang="en-US" dirty="0"/>
          </a:p>
        </p:txBody>
      </p:sp>
      <p:sp>
        <p:nvSpPr>
          <p:cNvPr id="10" name="Rectangle 9"/>
          <p:cNvSpPr/>
          <p:nvPr/>
        </p:nvSpPr>
        <p:spPr bwMode="invGray">
          <a:xfrm>
            <a:off x="3048000" y="0"/>
            <a:ext cx="101600"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8" name="Oval 7"/>
          <p:cNvSpPr/>
          <p:nvPr/>
        </p:nvSpPr>
        <p:spPr>
          <a:xfrm>
            <a:off x="2896428" y="2814656"/>
            <a:ext cx="280416" cy="210312"/>
          </a:xfrm>
          <a:prstGeom prst="ellipse">
            <a:avLst/>
          </a:prstGeom>
          <a:gradFill rotWithShape="1">
            <a:gsLst>
              <a:gs pos="0">
                <a:schemeClr val="accent1">
                  <a:tint val="20000"/>
                  <a:satMod val="450000"/>
                  <a:alpha val="95000"/>
                </a:schemeClr>
              </a:gs>
              <a:gs pos="50000">
                <a:schemeClr val="accent1">
                  <a:tint val="38000"/>
                  <a:satMod val="250000"/>
                  <a:alpha val="90000"/>
                </a:schemeClr>
              </a:gs>
              <a:gs pos="95000">
                <a:schemeClr val="accent1">
                  <a:tint val="75000"/>
                  <a:satMod val="255000"/>
                  <a:alpha val="88000"/>
                </a:schemeClr>
              </a:gs>
              <a:gs pos="100000">
                <a:schemeClr val="accent1">
                  <a:tint val="100000"/>
                  <a:shade val="90000"/>
                  <a:satMod val="255000"/>
                  <a:alpha val="85000"/>
                </a:schemeClr>
              </a:gs>
            </a:gsLst>
            <a:path path="circle">
              <a:fillToRect l="25000" t="12500" r="75000" b="87500"/>
            </a:path>
          </a:gradFill>
          <a:ln w="2000" cap="rnd" cmpd="sng" algn="ctr">
            <a:solidFill>
              <a:schemeClr val="accent1">
                <a:shade val="90000"/>
                <a:satMod val="110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extLst/>
          </a:lstStyle>
          <a:p>
            <a:pPr algn="ctr" eaLnBrk="1" latinLnBrk="0" hangingPunct="1"/>
            <a:endParaRPr kumimoji="0" lang="en-US"/>
          </a:p>
        </p:txBody>
      </p:sp>
      <p:sp>
        <p:nvSpPr>
          <p:cNvPr id="9" name="Oval 8"/>
          <p:cNvSpPr/>
          <p:nvPr/>
        </p:nvSpPr>
        <p:spPr>
          <a:xfrm>
            <a:off x="3210752" y="2745870"/>
            <a:ext cx="85344" cy="64008"/>
          </a:xfrm>
          <a:prstGeom prst="ellipse">
            <a:avLst/>
          </a:prstGeom>
          <a:noFill/>
          <a:ln w="12700" cap="rnd" cmpd="sng" algn="ctr">
            <a:solidFill>
              <a:schemeClr val="accent1">
                <a:shade val="75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extLst/>
          </a:lstStyle>
          <a:p>
            <a:pPr algn="ctr" eaLnBrk="1" latinLnBrk="0" hangingPunct="1"/>
            <a:endParaRPr kumimoji="0" lang="en-US"/>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914144" y="274320"/>
            <a:ext cx="9997440" cy="1143000"/>
          </a:xfrm>
        </p:spPr>
        <p:txBody>
          <a:bodyPr/>
          <a:lstStyle>
            <a:extLst/>
          </a:lstStyle>
          <a:p>
            <a:r>
              <a:rPr kumimoji="0" lang="en-US" smtClean="0"/>
              <a:t>Click to edit Master title style</a:t>
            </a:r>
            <a:endParaRPr kumimoji="0" lang="en-US"/>
          </a:p>
        </p:txBody>
      </p:sp>
      <p:sp>
        <p:nvSpPr>
          <p:cNvPr id="3" name="Content Placeholder 2"/>
          <p:cNvSpPr>
            <a:spLocks noGrp="1"/>
          </p:cNvSpPr>
          <p:nvPr>
            <p:ph sz="half" idx="1"/>
          </p:nvPr>
        </p:nvSpPr>
        <p:spPr>
          <a:xfrm>
            <a:off x="1914144" y="1524000"/>
            <a:ext cx="4876800" cy="4663440"/>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7034784" y="1524000"/>
            <a:ext cx="4876800" cy="4663440"/>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extLst/>
          </a:lstStyle>
          <a:p>
            <a:fld id="{B61BEF0D-F0BB-DE4B-95CE-6DB70DBA9567}" type="datetimeFigureOut">
              <a:rPr lang="en-US" smtClean="0"/>
              <a:pPr/>
              <a:t>12/13/2022</a:t>
            </a:fld>
            <a:endParaRPr lang="en-US" dirty="0"/>
          </a:p>
        </p:txBody>
      </p:sp>
      <p:sp>
        <p:nvSpPr>
          <p:cNvPr id="6" name="Footer Placeholder 5"/>
          <p:cNvSpPr>
            <a:spLocks noGrp="1"/>
          </p:cNvSpPr>
          <p:nvPr>
            <p:ph type="ftr" sz="quarter" idx="11"/>
          </p:nvPr>
        </p:nvSpPr>
        <p:spPr/>
        <p:txBody>
          <a:bodyPr/>
          <a:lstStyle>
            <a:extLst/>
          </a:lstStyle>
          <a:p>
            <a:endParaRPr lang="en-US" dirty="0"/>
          </a:p>
        </p:txBody>
      </p:sp>
      <p:sp>
        <p:nvSpPr>
          <p:cNvPr id="7" name="Slide Number Placeholder 6"/>
          <p:cNvSpPr>
            <a:spLocks noGrp="1"/>
          </p:cNvSpPr>
          <p:nvPr>
            <p:ph type="sldNum" sz="quarter" idx="12"/>
          </p:nvPr>
        </p:nvSpPr>
        <p:spPr/>
        <p:txBody>
          <a:bodyPr/>
          <a:lstStyle>
            <a:extLst/>
          </a:lstStyle>
          <a:p>
            <a:fld id="{D57F1E4F-1CFF-5643-939E-217C01CDF565}" type="slidenum">
              <a:rPr lang="en-US" smtClean="0"/>
              <a:pPr/>
              <a:t>‹#›</a:t>
            </a:fld>
            <a:endParaRPr lang="en-US" dirty="0"/>
          </a:p>
        </p:txBody>
      </p:sp>
    </p:spTree>
  </p:cSld>
  <p:clrMapOvr>
    <a:masterClrMapping/>
  </p:clrMapOvr>
  <p:transition spd="med">
    <p:fade/>
  </p:transition>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5160336"/>
            <a:ext cx="10972800" cy="1143000"/>
          </a:xfrm>
        </p:spPr>
        <p:txBody>
          <a:bodyPr anchor="ctr"/>
          <a:lstStyle>
            <a:lvl1pPr algn="ctr">
              <a:defRPr sz="4500" b="1" cap="none" baseline="0"/>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609600" y="328278"/>
            <a:ext cx="5364480" cy="640080"/>
          </a:xfrm>
          <a:solidFill>
            <a:schemeClr val="bg1"/>
          </a:solidFill>
          <a:ln w="10795">
            <a:solidFill>
              <a:schemeClr val="bg1"/>
            </a:solidFill>
            <a:miter lim="800000"/>
          </a:ln>
        </p:spPr>
        <p:txBody>
          <a:bodyPr anchor="ctr"/>
          <a:lstStyle>
            <a:lvl1pPr marL="64008" indent="0" algn="l">
              <a:lnSpc>
                <a:spcPct val="100000"/>
              </a:lnSpc>
              <a:spcBef>
                <a:spcPts val="100"/>
              </a:spcBef>
              <a:buNone/>
              <a:defRPr sz="1900" b="0">
                <a:solidFill>
                  <a:schemeClr val="tx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6217920" y="328278"/>
            <a:ext cx="5364480" cy="640080"/>
          </a:xfrm>
          <a:solidFill>
            <a:schemeClr val="bg1"/>
          </a:solidFill>
          <a:ln w="10795">
            <a:solidFill>
              <a:schemeClr val="bg1"/>
            </a:solidFill>
            <a:miter lim="800000"/>
          </a:ln>
        </p:spPr>
        <p:txBody>
          <a:bodyPr anchor="ctr"/>
          <a:lstStyle>
            <a:lvl1pPr marL="64008" indent="0" algn="l">
              <a:lnSpc>
                <a:spcPct val="100000"/>
              </a:lnSpc>
              <a:spcBef>
                <a:spcPts val="100"/>
              </a:spcBef>
              <a:buNone/>
              <a:defRPr sz="1900" b="0">
                <a:solidFill>
                  <a:schemeClr val="tx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609600" y="969336"/>
            <a:ext cx="5364480" cy="4114800"/>
          </a:xfrm>
          <a:ln w="10795">
            <a:solidFill>
              <a:schemeClr val="bg1"/>
            </a:solidFill>
            <a:prstDash val="dash"/>
            <a:miter lim="800000"/>
          </a:ln>
        </p:spPr>
        <p:txBody>
          <a:bodyPr/>
          <a:lstStyle>
            <a:lvl1pPr marL="393192" indent="-274320">
              <a:lnSpc>
                <a:spcPct val="100000"/>
              </a:lnSpc>
              <a:spcBef>
                <a:spcPts val="700"/>
              </a:spcBef>
              <a:defRPr sz="2400"/>
            </a:lvl1pPr>
            <a:lvl2pPr>
              <a:lnSpc>
                <a:spcPct val="100000"/>
              </a:lnSpc>
              <a:spcBef>
                <a:spcPts val="700"/>
              </a:spcBef>
              <a:defRPr sz="2000"/>
            </a:lvl2pPr>
            <a:lvl3pPr>
              <a:lnSpc>
                <a:spcPct val="100000"/>
              </a:lnSpc>
              <a:spcBef>
                <a:spcPts val="700"/>
              </a:spcBef>
              <a:defRPr sz="1800"/>
            </a:lvl3pPr>
            <a:lvl4pPr>
              <a:lnSpc>
                <a:spcPct val="100000"/>
              </a:lnSpc>
              <a:spcBef>
                <a:spcPts val="700"/>
              </a:spcBef>
              <a:defRPr sz="1600"/>
            </a:lvl4pPr>
            <a:lvl5pPr>
              <a:lnSpc>
                <a:spcPct val="100000"/>
              </a:lnSpc>
              <a:spcBef>
                <a:spcPts val="700"/>
              </a:spcBef>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6217920" y="969336"/>
            <a:ext cx="5364480" cy="4114800"/>
          </a:xfrm>
          <a:ln w="10795">
            <a:solidFill>
              <a:schemeClr val="bg1"/>
            </a:solidFill>
            <a:prstDash val="dash"/>
            <a:miter lim="800000"/>
          </a:ln>
        </p:spPr>
        <p:txBody>
          <a:bodyPr/>
          <a:lstStyle>
            <a:lvl1pPr marL="393192" indent="-274320">
              <a:lnSpc>
                <a:spcPct val="100000"/>
              </a:lnSpc>
              <a:spcBef>
                <a:spcPts val="700"/>
              </a:spcBef>
              <a:defRPr sz="2400"/>
            </a:lvl1pPr>
            <a:lvl2pPr>
              <a:lnSpc>
                <a:spcPct val="100000"/>
              </a:lnSpc>
              <a:spcBef>
                <a:spcPts val="700"/>
              </a:spcBef>
              <a:defRPr sz="2000"/>
            </a:lvl2pPr>
            <a:lvl3pPr>
              <a:lnSpc>
                <a:spcPct val="100000"/>
              </a:lnSpc>
              <a:spcBef>
                <a:spcPts val="700"/>
              </a:spcBef>
              <a:defRPr sz="1800"/>
            </a:lvl3pPr>
            <a:lvl4pPr>
              <a:lnSpc>
                <a:spcPct val="100000"/>
              </a:lnSpc>
              <a:spcBef>
                <a:spcPts val="700"/>
              </a:spcBef>
              <a:defRPr sz="1600"/>
            </a:lvl4pPr>
            <a:lvl5pPr>
              <a:lnSpc>
                <a:spcPct val="100000"/>
              </a:lnSpc>
              <a:spcBef>
                <a:spcPts val="700"/>
              </a:spcBef>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extLst/>
          </a:lstStyle>
          <a:p>
            <a:fld id="{B61BEF0D-F0BB-DE4B-95CE-6DB70DBA9567}" type="datetimeFigureOut">
              <a:rPr lang="en-US" smtClean="0"/>
              <a:pPr/>
              <a:t>12/13/2022</a:t>
            </a:fld>
            <a:endParaRPr lang="en-US" dirty="0"/>
          </a:p>
        </p:txBody>
      </p:sp>
      <p:sp>
        <p:nvSpPr>
          <p:cNvPr id="8" name="Footer Placeholder 7"/>
          <p:cNvSpPr>
            <a:spLocks noGrp="1"/>
          </p:cNvSpPr>
          <p:nvPr>
            <p:ph type="ftr" sz="quarter" idx="11"/>
          </p:nvPr>
        </p:nvSpPr>
        <p:spPr/>
        <p:txBody>
          <a:bodyPr/>
          <a:lstStyle>
            <a:extLst/>
          </a:lstStyle>
          <a:p>
            <a:endParaRPr lang="en-US" dirty="0"/>
          </a:p>
        </p:txBody>
      </p:sp>
      <p:sp>
        <p:nvSpPr>
          <p:cNvPr id="9" name="Slide Number Placeholder 8"/>
          <p:cNvSpPr>
            <a:spLocks noGrp="1"/>
          </p:cNvSpPr>
          <p:nvPr>
            <p:ph type="sldNum" sz="quarter" idx="12"/>
          </p:nvPr>
        </p:nvSpPr>
        <p:spPr/>
        <p:txBody>
          <a:bodyPr/>
          <a:lstStyle>
            <a:extLst/>
          </a:lstStyle>
          <a:p>
            <a:fld id="{D57F1E4F-1CFF-5643-939E-217C01CDF565}" type="slidenum">
              <a:rPr lang="en-US" smtClean="0"/>
              <a:pPr/>
              <a:t>‹#›</a:t>
            </a:fld>
            <a:endParaRPr lang="en-US" dirty="0"/>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914144" y="274320"/>
            <a:ext cx="9997440" cy="1143000"/>
          </a:xfrm>
        </p:spPr>
        <p:txBody>
          <a:bodyPr anchor="ctr"/>
          <a:lstStyle>
            <a:extLst/>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extLst/>
          </a:lstStyle>
          <a:p>
            <a:fld id="{B61BEF0D-F0BB-DE4B-95CE-6DB70DBA9567}" type="datetimeFigureOut">
              <a:rPr lang="en-US" smtClean="0"/>
              <a:pPr/>
              <a:t>12/13/2022</a:t>
            </a:fld>
            <a:endParaRPr lang="en-US" dirty="0"/>
          </a:p>
        </p:txBody>
      </p:sp>
      <p:sp>
        <p:nvSpPr>
          <p:cNvPr id="4" name="Footer Placeholder 3"/>
          <p:cNvSpPr>
            <a:spLocks noGrp="1"/>
          </p:cNvSpPr>
          <p:nvPr>
            <p:ph type="ftr" sz="quarter" idx="11"/>
          </p:nvPr>
        </p:nvSpPr>
        <p:spPr/>
        <p:txBody>
          <a:bodyPr/>
          <a:lstStyle>
            <a:extLst/>
          </a:lstStyle>
          <a:p>
            <a:endParaRPr lang="en-US" dirty="0"/>
          </a:p>
        </p:txBody>
      </p:sp>
      <p:sp>
        <p:nvSpPr>
          <p:cNvPr id="5" name="Slide Number Placeholder 4"/>
          <p:cNvSpPr>
            <a:spLocks noGrp="1"/>
          </p:cNvSpPr>
          <p:nvPr>
            <p:ph type="sldNum" sz="quarter" idx="12"/>
          </p:nvPr>
        </p:nvSpPr>
        <p:spPr/>
        <p:txBody>
          <a:bodyPr/>
          <a:lstStyle>
            <a:extLst/>
          </a:lstStyle>
          <a:p>
            <a:fld id="{D57F1E4F-1CFF-5643-939E-217C01CDF565}" type="slidenum">
              <a:rPr lang="en-US" smtClean="0"/>
              <a:pPr/>
              <a:t>‹#›</a:t>
            </a:fld>
            <a:endParaRPr lang="en-US" dirty="0"/>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1353312" y="0"/>
            <a:ext cx="10838688" cy="6858000"/>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2" name="Date Placeholder 1"/>
          <p:cNvSpPr>
            <a:spLocks noGrp="1"/>
          </p:cNvSpPr>
          <p:nvPr>
            <p:ph type="dt" sz="half" idx="10"/>
          </p:nvPr>
        </p:nvSpPr>
        <p:spPr/>
        <p:txBody>
          <a:bodyPr/>
          <a:lstStyle>
            <a:extLst/>
          </a:lstStyle>
          <a:p>
            <a:fld id="{B61BEF0D-F0BB-DE4B-95CE-6DB70DBA9567}" type="datetimeFigureOut">
              <a:rPr lang="en-US" smtClean="0"/>
              <a:pPr/>
              <a:t>12/13/2022</a:t>
            </a:fld>
            <a:endParaRPr lang="en-US" dirty="0"/>
          </a:p>
        </p:txBody>
      </p:sp>
      <p:sp>
        <p:nvSpPr>
          <p:cNvPr id="3" name="Footer Placeholder 2"/>
          <p:cNvSpPr>
            <a:spLocks noGrp="1"/>
          </p:cNvSpPr>
          <p:nvPr>
            <p:ph type="ftr" sz="quarter" idx="11"/>
          </p:nvPr>
        </p:nvSpPr>
        <p:spPr/>
        <p:txBody>
          <a:bodyPr/>
          <a:lstStyle>
            <a:extLst/>
          </a:lstStyle>
          <a:p>
            <a:endParaRPr lang="en-US" dirty="0"/>
          </a:p>
        </p:txBody>
      </p:sp>
      <p:sp>
        <p:nvSpPr>
          <p:cNvPr id="4" name="Slide Number Placeholder 3"/>
          <p:cNvSpPr>
            <a:spLocks noGrp="1"/>
          </p:cNvSpPr>
          <p:nvPr>
            <p:ph type="sldNum" sz="quarter" idx="12"/>
          </p:nvPr>
        </p:nvSpPr>
        <p:spPr/>
        <p:txBody>
          <a:bodyPr/>
          <a:lstStyle>
            <a:extLst/>
          </a:lstStyle>
          <a:p>
            <a:fld id="{D57F1E4F-1CFF-5643-939E-217C01CDF565}" type="slidenum">
              <a:rPr lang="en-US" smtClean="0"/>
              <a:pPr/>
              <a:t>‹#›</a:t>
            </a:fld>
            <a:endParaRPr lang="en-US" dirty="0"/>
          </a:p>
        </p:txBody>
      </p:sp>
      <p:sp>
        <p:nvSpPr>
          <p:cNvPr id="6" name="Rectangle 5"/>
          <p:cNvSpPr/>
          <p:nvPr/>
        </p:nvSpPr>
        <p:spPr bwMode="invGray">
          <a:xfrm>
            <a:off x="1353312" y="-54"/>
            <a:ext cx="97536"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216778"/>
            <a:ext cx="5080000" cy="1162050"/>
          </a:xfrm>
          <a:ln>
            <a:noFill/>
          </a:ln>
        </p:spPr>
        <p:txBody>
          <a:bodyPr anchor="b"/>
          <a:lstStyle>
            <a:lvl1pPr algn="l">
              <a:lnSpc>
                <a:spcPts val="2000"/>
              </a:lnSpc>
              <a:buNone/>
              <a:defRPr sz="2200" b="1" cap="all" baseline="0"/>
            </a:lvl1pPr>
            <a:extLst/>
          </a:lstStyle>
          <a:p>
            <a:r>
              <a:rPr kumimoji="0" lang="en-US" smtClean="0"/>
              <a:t>Click to edit Master title style</a:t>
            </a:r>
            <a:endParaRPr kumimoji="0" lang="en-US"/>
          </a:p>
        </p:txBody>
      </p:sp>
      <p:sp>
        <p:nvSpPr>
          <p:cNvPr id="3" name="Text Placeholder 2"/>
          <p:cNvSpPr>
            <a:spLocks noGrp="1"/>
          </p:cNvSpPr>
          <p:nvPr>
            <p:ph type="body" idx="2"/>
          </p:nvPr>
        </p:nvSpPr>
        <p:spPr>
          <a:xfrm>
            <a:off x="609600" y="1406964"/>
            <a:ext cx="5080000" cy="698500"/>
          </a:xfrm>
        </p:spPr>
        <p:txBody>
          <a:bodyPr/>
          <a:lstStyle>
            <a:lvl1pPr marL="45720" indent="0">
              <a:lnSpc>
                <a:spcPct val="100000"/>
              </a:lnSpc>
              <a:spcBef>
                <a:spcPts val="0"/>
              </a:spcBef>
              <a:buNone/>
              <a:defRPr sz="1400"/>
            </a:lvl1pPr>
            <a:lvl2pPr>
              <a:buNone/>
              <a:defRPr sz="1200"/>
            </a:lvl2pPr>
            <a:lvl3pPr>
              <a:buNone/>
              <a:defRPr sz="1000"/>
            </a:lvl3pPr>
            <a:lvl4pPr>
              <a:buNone/>
              <a:defRPr sz="900"/>
            </a:lvl4pPr>
            <a:lvl5pPr>
              <a:buNone/>
              <a:defRPr sz="900"/>
            </a:lvl5pPr>
            <a:extLst/>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609600" y="2133601"/>
            <a:ext cx="10871200" cy="3992563"/>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extLst/>
          </a:lstStyle>
          <a:p>
            <a:fld id="{B61BEF0D-F0BB-DE4B-95CE-6DB70DBA9567}" type="datetimeFigureOut">
              <a:rPr lang="en-US" smtClean="0"/>
              <a:pPr/>
              <a:t>12/13/2022</a:t>
            </a:fld>
            <a:endParaRPr lang="en-US" dirty="0"/>
          </a:p>
        </p:txBody>
      </p:sp>
      <p:sp>
        <p:nvSpPr>
          <p:cNvPr id="6" name="Footer Placeholder 5"/>
          <p:cNvSpPr>
            <a:spLocks noGrp="1"/>
          </p:cNvSpPr>
          <p:nvPr>
            <p:ph type="ftr" sz="quarter" idx="11"/>
          </p:nvPr>
        </p:nvSpPr>
        <p:spPr/>
        <p:txBody>
          <a:bodyPr/>
          <a:lstStyle>
            <a:extLst/>
          </a:lstStyle>
          <a:p>
            <a:endParaRPr lang="en-US" dirty="0"/>
          </a:p>
        </p:txBody>
      </p:sp>
      <p:sp>
        <p:nvSpPr>
          <p:cNvPr id="7" name="Slide Number Placeholder 6"/>
          <p:cNvSpPr>
            <a:spLocks noGrp="1"/>
          </p:cNvSpPr>
          <p:nvPr>
            <p:ph type="sldNum" sz="quarter" idx="12"/>
          </p:nvPr>
        </p:nvSpPr>
        <p:spPr/>
        <p:txBody>
          <a:bodyPr/>
          <a:lstStyle>
            <a:extLst/>
          </a:lstStyle>
          <a:p>
            <a:fld id="{D57F1E4F-1CFF-5643-939E-217C01CDF565}"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Instructions">
    <p:spTree>
      <p:nvGrpSpPr>
        <p:cNvPr id="1" name=""/>
        <p:cNvGrpSpPr/>
        <p:nvPr/>
      </p:nvGrpSpPr>
      <p:grpSpPr>
        <a:xfrm>
          <a:off x="0" y="0"/>
          <a:ext cx="0" cy="0"/>
          <a:chOff x="0" y="0"/>
          <a:chExt cx="0" cy="0"/>
        </a:xfrm>
      </p:grpSpPr>
      <p:sp>
        <p:nvSpPr>
          <p:cNvPr id="9" name="Rectangle 8" hidden="1"/>
          <p:cNvSpPr/>
          <p:nvPr/>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12" name="Title 1">
            <a:extLst>
              <a:ext uri="{FF2B5EF4-FFF2-40B4-BE49-F238E27FC236}">
                <a16:creationId xmlns="" xmlns:a16="http://schemas.microsoft.com/office/drawing/2014/main" id="{96FEDCD9-19A7-423B-ABE0-DDD032DE8879}"/>
              </a:ext>
            </a:extLst>
          </p:cNvPr>
          <p:cNvSpPr>
            <a:spLocks noGrp="1"/>
          </p:cNvSpPr>
          <p:nvPr>
            <p:ph type="title"/>
          </p:nvPr>
        </p:nvSpPr>
        <p:spPr>
          <a:xfrm>
            <a:off x="457199" y="914400"/>
            <a:ext cx="7467601" cy="1572768"/>
          </a:xfrm>
        </p:spPr>
        <p:txBody>
          <a:bodyPr/>
          <a:lstStyle>
            <a:lvl1pPr>
              <a:lnSpc>
                <a:spcPts val="4600"/>
              </a:lnSpc>
              <a:defRPr/>
            </a:lvl1pPr>
          </a:lstStyle>
          <a:p>
            <a:r>
              <a:rPr lang="en-US" smtClean="0"/>
              <a:t>Click to edit Master title style</a:t>
            </a:r>
            <a:endParaRPr lang="en-US" dirty="0"/>
          </a:p>
        </p:txBody>
      </p:sp>
      <p:sp>
        <p:nvSpPr>
          <p:cNvPr id="14" name="Text Placeholder 9">
            <a:extLst>
              <a:ext uri="{FF2B5EF4-FFF2-40B4-BE49-F238E27FC236}">
                <a16:creationId xmlns="" xmlns:a16="http://schemas.microsoft.com/office/drawing/2014/main" id="{EBD7372B-17B4-4062-8BFA-745581B27349}"/>
              </a:ext>
            </a:extLst>
          </p:cNvPr>
          <p:cNvSpPr>
            <a:spLocks noGrp="1"/>
          </p:cNvSpPr>
          <p:nvPr>
            <p:ph type="body" sz="quarter" idx="14" hasCustomPrompt="1"/>
          </p:nvPr>
        </p:nvSpPr>
        <p:spPr>
          <a:xfrm>
            <a:off x="457200" y="2540000"/>
            <a:ext cx="6591300" cy="3403600"/>
          </a:xfrm>
          <a:prstGeom prst="rect">
            <a:avLst/>
          </a:prstGeom>
        </p:spPr>
        <p:txBody>
          <a:bodyPr/>
          <a:lstStyle>
            <a:lvl1pPr marL="342900" indent="-342900">
              <a:lnSpc>
                <a:spcPts val="3000"/>
              </a:lnSpc>
              <a:spcBef>
                <a:spcPts val="0"/>
              </a:spcBef>
              <a:buFont typeface="+mj-lt"/>
              <a:buAutoNum type="arabicPeriod"/>
              <a:defRPr sz="1800"/>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3" name="Picture Placeholder 2">
            <a:extLst>
              <a:ext uri="{FF2B5EF4-FFF2-40B4-BE49-F238E27FC236}">
                <a16:creationId xmlns="" xmlns:a16="http://schemas.microsoft.com/office/drawing/2014/main" id="{C09A28F9-9D68-48A2-A1AD-C1C318C0EC8D}"/>
              </a:ext>
            </a:extLst>
          </p:cNvPr>
          <p:cNvSpPr>
            <a:spLocks noGrp="1"/>
          </p:cNvSpPr>
          <p:nvPr>
            <p:ph type="pic" sz="quarter" idx="15"/>
          </p:nvPr>
        </p:nvSpPr>
        <p:spPr>
          <a:xfrm>
            <a:off x="8115300" y="1384300"/>
            <a:ext cx="3410712" cy="4572000"/>
          </a:xfrm>
          <a:prstGeom prst="roundRect">
            <a:avLst>
              <a:gd name="adj" fmla="val 2543"/>
            </a:avLst>
          </a:prstGeom>
        </p:spPr>
        <p:txBody>
          <a:bodyPr anchor="ctr"/>
          <a:lstStyle>
            <a:lvl1pPr marL="0" indent="0" algn="ctr">
              <a:buNone/>
              <a:defRPr/>
            </a:lvl1pPr>
          </a:lstStyle>
          <a:p>
            <a:r>
              <a:rPr lang="en-US" smtClean="0"/>
              <a:t>Click icon to add picture</a:t>
            </a:r>
            <a:endParaRPr lang="en-US" dirty="0"/>
          </a:p>
        </p:txBody>
      </p:sp>
    </p:spTree>
    <p:extLst>
      <p:ext uri="{BB962C8B-B14F-4D97-AF65-F5344CB8AC3E}">
        <p14:creationId xmlns="" xmlns:p14="http://schemas.microsoft.com/office/powerpoint/2010/main" val="2185836540"/>
      </p:ext>
    </p:extLst>
  </p:cSld>
  <p:clrMapOvr>
    <a:masterClrMapping/>
  </p:clrMapOvr>
  <p:extLst>
    <p:ext uri="{DCECCB84-F9BA-43D5-87BE-67443E8EF086}">
      <p15:sldGuideLst xmlns="" xmlns:p15="http://schemas.microsoft.com/office/powerpoint/2012/main">
        <p15:guide id="1" orient="horz" pos="1032" userDrawn="1">
          <p15:clr>
            <a:srgbClr val="FBAE40"/>
          </p15:clr>
        </p15:guide>
        <p15:guide id="2" pos="336" userDrawn="1">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849195" y="1066800"/>
            <a:ext cx="3657600" cy="1981200"/>
          </a:xfrm>
        </p:spPr>
        <p:txBody>
          <a:bodyPr anchor="b">
            <a:noAutofit/>
          </a:bodyPr>
          <a:lstStyle>
            <a:lvl1pPr algn="l">
              <a:buNone/>
              <a:defRPr sz="2100" b="1">
                <a:effectLst/>
              </a:defRPr>
            </a:lvl1pPr>
            <a:extLst/>
          </a:lstStyle>
          <a:p>
            <a:r>
              <a:rPr kumimoji="0" lang="en-US" smtClean="0"/>
              <a:t>Click to edit Master title style</a:t>
            </a:r>
            <a:endParaRPr kumimoji="0" lang="en-US"/>
          </a:p>
        </p:txBody>
      </p:sp>
      <p:sp>
        <p:nvSpPr>
          <p:cNvPr id="5" name="Date Placeholder 4"/>
          <p:cNvSpPr>
            <a:spLocks noGrp="1"/>
          </p:cNvSpPr>
          <p:nvPr>
            <p:ph type="dt" sz="half" idx="10"/>
          </p:nvPr>
        </p:nvSpPr>
        <p:spPr/>
        <p:txBody>
          <a:bodyPr/>
          <a:lstStyle>
            <a:extLst/>
          </a:lstStyle>
          <a:p>
            <a:fld id="{B61BEF0D-F0BB-DE4B-95CE-6DB70DBA9567}" type="datetimeFigureOut">
              <a:rPr lang="en-US" smtClean="0"/>
              <a:pPr/>
              <a:t>12/13/2022</a:t>
            </a:fld>
            <a:endParaRPr lang="en-US" dirty="0"/>
          </a:p>
        </p:txBody>
      </p:sp>
      <p:sp>
        <p:nvSpPr>
          <p:cNvPr id="6" name="Footer Placeholder 5"/>
          <p:cNvSpPr>
            <a:spLocks noGrp="1"/>
          </p:cNvSpPr>
          <p:nvPr>
            <p:ph type="ftr" sz="quarter" idx="11"/>
          </p:nvPr>
        </p:nvSpPr>
        <p:spPr/>
        <p:txBody>
          <a:bodyPr/>
          <a:lstStyle>
            <a:extLst/>
          </a:lstStyle>
          <a:p>
            <a:endParaRPr lang="en-US" dirty="0"/>
          </a:p>
        </p:txBody>
      </p:sp>
      <p:sp>
        <p:nvSpPr>
          <p:cNvPr id="7" name="Slide Number Placeholder 6"/>
          <p:cNvSpPr>
            <a:spLocks noGrp="1"/>
          </p:cNvSpPr>
          <p:nvPr>
            <p:ph type="sldNum" sz="quarter" idx="12"/>
          </p:nvPr>
        </p:nvSpPr>
        <p:spPr/>
        <p:txBody>
          <a:bodyPr/>
          <a:lstStyle>
            <a:extLst/>
          </a:lstStyle>
          <a:p>
            <a:fld id="{D57F1E4F-1CFF-5643-939E-217C01CDF565}" type="slidenum">
              <a:rPr lang="en-US" smtClean="0"/>
              <a:pPr/>
              <a:t>‹#›</a:t>
            </a:fld>
            <a:endParaRPr lang="en-US" dirty="0"/>
          </a:p>
        </p:txBody>
      </p:sp>
      <p:sp>
        <p:nvSpPr>
          <p:cNvPr id="8" name="Rectangle 7"/>
          <p:cNvSpPr/>
          <p:nvPr/>
        </p:nvSpPr>
        <p:spPr>
          <a:xfrm>
            <a:off x="1016000" y="1066800"/>
            <a:ext cx="6096000" cy="4572000"/>
          </a:xfrm>
          <a:prstGeom prst="rect">
            <a:avLst/>
          </a:prstGeom>
          <a:solidFill>
            <a:srgbClr val="FFFFFF"/>
          </a:solidFill>
          <a:ln w="88900" cap="sq">
            <a:solidFill>
              <a:srgbClr val="FFFFFF"/>
            </a:solidFill>
            <a:miter lim="800000"/>
          </a:ln>
          <a:effectLst>
            <a:outerShdw blurRad="55500" dist="18500" dir="5400000" algn="tl" rotWithShape="0">
              <a:srgbClr val="000000">
                <a:alpha val="35000"/>
              </a:srgbClr>
            </a:outerShdw>
          </a:effectLst>
          <a:scene3d>
            <a:camera prst="orthographicFront"/>
            <a:lightRig rig="twoPt" dir="t">
              <a:rot lat="0" lon="0" rev="7200000"/>
            </a:lightRig>
          </a:scene3d>
          <a:sp3d contourW="635">
            <a:bevelT w="25400" h="19050"/>
            <a:contourClr>
              <a:srgbClr val="969696"/>
            </a:contourClr>
          </a:sp3d>
        </p:spPr>
        <p:txBody>
          <a:bodyPr lIns="91440" tIns="274320" rtlCol="0" anchor="t">
            <a:normAutofit/>
          </a:bodyPr>
          <a:lstStyle>
            <a:extLst/>
          </a:lstStyle>
          <a:p>
            <a:pPr marL="0" indent="-283464" algn="l" rtl="0" eaLnBrk="1" latinLnBrk="0" hangingPunct="1">
              <a:lnSpc>
                <a:spcPts val="3000"/>
              </a:lnSpc>
              <a:spcBef>
                <a:spcPts val="600"/>
              </a:spcBef>
              <a:buClr>
                <a:schemeClr val="accent1"/>
              </a:buClr>
              <a:buSzPct val="80000"/>
              <a:buFont typeface="Wingdings 2"/>
              <a:buNone/>
            </a:pPr>
            <a:endParaRPr kumimoji="0" lang="en-US" sz="3200" kern="1200">
              <a:solidFill>
                <a:schemeClr val="tx1"/>
              </a:solidFill>
              <a:latin typeface="+mn-lt"/>
              <a:ea typeface="+mn-ea"/>
              <a:cs typeface="+mn-cs"/>
            </a:endParaRPr>
          </a:p>
        </p:txBody>
      </p:sp>
      <p:sp>
        <p:nvSpPr>
          <p:cNvPr id="3" name="Picture Placeholder 2"/>
          <p:cNvSpPr>
            <a:spLocks noGrp="1"/>
          </p:cNvSpPr>
          <p:nvPr>
            <p:ph type="pic" idx="1"/>
          </p:nvPr>
        </p:nvSpPr>
        <p:spPr>
          <a:xfrm>
            <a:off x="1117600" y="1143004"/>
            <a:ext cx="5892800" cy="3514531"/>
          </a:xfrm>
          <a:prstGeom prst="roundRect">
            <a:avLst>
              <a:gd name="adj" fmla="val 783"/>
            </a:avLst>
          </a:prstGeom>
          <a:solidFill>
            <a:schemeClr val="bg2"/>
          </a:solidFill>
          <a:ln w="127000">
            <a:noFill/>
            <a:miter lim="800000"/>
          </a:ln>
          <a:effectLst/>
        </p:spPr>
        <p:txBody>
          <a:bodyPr lIns="91440" tIns="274320" anchor="t"/>
          <a:lstStyle>
            <a:lvl1pPr indent="0">
              <a:buNone/>
              <a:defRPr sz="3200"/>
            </a:lvl1pPr>
            <a:extLst/>
          </a:lstStyle>
          <a:p>
            <a:pPr marL="0" algn="l" eaLnBrk="1" latinLnBrk="0" hangingPunct="1"/>
            <a:r>
              <a:rPr kumimoji="0" lang="en-US" smtClean="0"/>
              <a:t>Click icon to add picture</a:t>
            </a:r>
            <a:endParaRPr kumimoji="0" lang="en-US" dirty="0"/>
          </a:p>
        </p:txBody>
      </p:sp>
      <p:sp>
        <p:nvSpPr>
          <p:cNvPr id="9" name="Flowchart: Process 8"/>
          <p:cNvSpPr/>
          <p:nvPr/>
        </p:nvSpPr>
        <p:spPr>
          <a:xfrm rot="19468671">
            <a:off x="528967" y="954341"/>
            <a:ext cx="914400" cy="204310"/>
          </a:xfrm>
          <a:prstGeom prst="flowChartProcess">
            <a:avLst/>
          </a:prstGeom>
          <a:solidFill>
            <a:srgbClr val="FBFBFB">
              <a:alpha val="45098"/>
            </a:srgbClr>
          </a:solidFill>
          <a:ln w="6350" cap="rnd" cmpd="sng" algn="ctr">
            <a:solidFill>
              <a:srgbClr val="FFFFFF">
                <a:alpha val="100000"/>
              </a:srgbClr>
            </a:solidFill>
            <a:prstDash val="solid"/>
          </a:ln>
          <a:effectLst>
            <a:outerShdw blurRad="25400" dist="25400" dir="3300000" sx="96000" sy="96000" algn="tl" rotWithShape="0">
              <a:schemeClr val="bg2">
                <a:shade val="90000"/>
                <a:satMod val="200000"/>
                <a:alpha val="40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10" name="Flowchart: Process 9"/>
          <p:cNvSpPr/>
          <p:nvPr/>
        </p:nvSpPr>
        <p:spPr>
          <a:xfrm rot="2103354" flipH="1">
            <a:off x="6671556" y="936786"/>
            <a:ext cx="865632" cy="204310"/>
          </a:xfrm>
          <a:prstGeom prst="flowChartProcess">
            <a:avLst/>
          </a:prstGeom>
          <a:solidFill>
            <a:srgbClr val="FBFBFB">
              <a:alpha val="45098"/>
            </a:srgbClr>
          </a:solidFill>
          <a:ln w="6350" cap="rnd" cmpd="sng" algn="ctr">
            <a:solidFill>
              <a:srgbClr val="FFFFFF">
                <a:alpha val="100000"/>
              </a:srgbClr>
            </a:solidFill>
            <a:prstDash val="solid"/>
          </a:ln>
          <a:effectLst>
            <a:outerShdw blurRad="25400" dist="25400" dir="3300000" sx="96000" sy="96000" algn="tl" rotWithShape="0">
              <a:schemeClr val="bg2">
                <a:alpha val="20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dirty="0"/>
          </a:p>
        </p:txBody>
      </p:sp>
      <p:sp>
        <p:nvSpPr>
          <p:cNvPr id="4" name="Text Placeholder 3"/>
          <p:cNvSpPr>
            <a:spLocks noGrp="1"/>
          </p:cNvSpPr>
          <p:nvPr>
            <p:ph type="body" sz="half" idx="2"/>
          </p:nvPr>
        </p:nvSpPr>
        <p:spPr>
          <a:xfrm>
            <a:off x="1117600" y="4800600"/>
            <a:ext cx="5892800" cy="762000"/>
          </a:xfrm>
        </p:spPr>
        <p:txBody>
          <a:bodyPr anchor="ctr"/>
          <a:lstStyle>
            <a:lvl1pPr marL="0" indent="0" algn="l">
              <a:lnSpc>
                <a:spcPts val="1600"/>
              </a:lnSpc>
              <a:spcBef>
                <a:spcPts val="0"/>
              </a:spcBef>
              <a:buNone/>
              <a:defRPr sz="1400">
                <a:solidFill>
                  <a:srgbClr val="777777"/>
                </a:solidFill>
              </a:defRPr>
            </a:lvl1pPr>
            <a:lvl2pPr>
              <a:defRPr sz="1200"/>
            </a:lvl2pPr>
            <a:lvl3pPr>
              <a:defRPr sz="1000"/>
            </a:lvl3pPr>
            <a:lvl4pPr>
              <a:defRPr sz="900"/>
            </a:lvl4pPr>
            <a:lvl5pPr>
              <a:defRPr sz="900"/>
            </a:lvl5pPr>
            <a:extLst/>
          </a:lstStyle>
          <a:p>
            <a:pPr lvl="0" eaLnBrk="1" latinLnBrk="0" hangingPunct="1"/>
            <a:r>
              <a:rPr kumimoji="0" lang="en-US" smtClean="0"/>
              <a:t>Click to edit Master text styles</a:t>
            </a: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B61BEF0D-F0BB-DE4B-95CE-6DB70DBA9567}" type="datetimeFigureOut">
              <a:rPr lang="en-US" smtClean="0"/>
              <a:pPr/>
              <a:t>12/13/2022</a:t>
            </a:fld>
            <a:endParaRPr lang="en-US" dirty="0"/>
          </a:p>
        </p:txBody>
      </p:sp>
      <p:sp>
        <p:nvSpPr>
          <p:cNvPr id="5" name="Footer Placeholder 4"/>
          <p:cNvSpPr>
            <a:spLocks noGrp="1"/>
          </p:cNvSpPr>
          <p:nvPr>
            <p:ph type="ftr" sz="quarter" idx="11"/>
          </p:nvPr>
        </p:nvSpPr>
        <p:spPr/>
        <p:txBody>
          <a:bodyPr/>
          <a:lstStyle>
            <a:extLst/>
          </a:lstStyle>
          <a:p>
            <a:endParaRPr lang="en-US" dirty="0"/>
          </a:p>
        </p:txBody>
      </p:sp>
      <p:sp>
        <p:nvSpPr>
          <p:cNvPr id="6" name="Slide Number Placeholder 5"/>
          <p:cNvSpPr>
            <a:spLocks noGrp="1"/>
          </p:cNvSpPr>
          <p:nvPr>
            <p:ph type="sldNum" sz="quarter" idx="12"/>
          </p:nvPr>
        </p:nvSpPr>
        <p:spPr/>
        <p:txBody>
          <a:bodyPr/>
          <a:lstStyle>
            <a:extLst/>
          </a:lstStyle>
          <a:p>
            <a:fld id="{D57F1E4F-1CFF-5643-939E-217C01CDF565}" type="slidenum">
              <a:rPr lang="en-US" smtClean="0"/>
              <a:pPr/>
              <a:t>‹#›</a:t>
            </a:fld>
            <a:endParaRPr lang="en-US" dirty="0"/>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44000" y="274640"/>
            <a:ext cx="2438400" cy="5851525"/>
          </a:xfrm>
        </p:spPr>
        <p:txBody>
          <a:bodyPr vert="eaVert"/>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1524000" y="274641"/>
            <a:ext cx="7416800" cy="5851525"/>
          </a:xfrm>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B61BEF0D-F0BB-DE4B-95CE-6DB70DBA9567}" type="datetimeFigureOut">
              <a:rPr lang="en-US" smtClean="0"/>
              <a:pPr/>
              <a:t>12/13/2022</a:t>
            </a:fld>
            <a:endParaRPr lang="en-US" dirty="0"/>
          </a:p>
        </p:txBody>
      </p:sp>
      <p:sp>
        <p:nvSpPr>
          <p:cNvPr id="5" name="Footer Placeholder 4"/>
          <p:cNvSpPr>
            <a:spLocks noGrp="1"/>
          </p:cNvSpPr>
          <p:nvPr>
            <p:ph type="ftr" sz="quarter" idx="11"/>
          </p:nvPr>
        </p:nvSpPr>
        <p:spPr/>
        <p:txBody>
          <a:bodyPr/>
          <a:lstStyle>
            <a:extLst/>
          </a:lstStyle>
          <a:p>
            <a:endParaRPr lang="en-US" dirty="0"/>
          </a:p>
        </p:txBody>
      </p:sp>
      <p:sp>
        <p:nvSpPr>
          <p:cNvPr id="6" name="Slide Number Placeholder 5"/>
          <p:cNvSpPr>
            <a:spLocks noGrp="1"/>
          </p:cNvSpPr>
          <p:nvPr>
            <p:ph type="sldNum" sz="quarter" idx="12"/>
          </p:nvPr>
        </p:nvSpPr>
        <p:spPr/>
        <p:txBody>
          <a:bodyPr/>
          <a:lstStyle>
            <a:extLst/>
          </a:lstStyle>
          <a:p>
            <a:fld id="{D57F1E4F-1CFF-5643-939E-217C01CDF565}"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1505174" y="1905001"/>
            <a:ext cx="4420750" cy="4114800"/>
          </a:xfrm>
          <a:prstGeom prst="rect">
            <a:avLst/>
          </a:prstGeo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Content Placeholder 3"/>
          <p:cNvSpPr>
            <a:spLocks noGrp="1"/>
          </p:cNvSpPr>
          <p:nvPr>
            <p:ph sz="half" idx="2"/>
          </p:nvPr>
        </p:nvSpPr>
        <p:spPr>
          <a:xfrm>
            <a:off x="6230806" y="1905001"/>
            <a:ext cx="4420751" cy="4114800"/>
          </a:xfrm>
          <a:prstGeom prst="rect">
            <a:avLst/>
          </a:prstGeo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6" name="Footer Placeholder 5"/>
          <p:cNvSpPr>
            <a:spLocks noGrp="1"/>
          </p:cNvSpPr>
          <p:nvPr>
            <p:ph type="ftr" sz="quarter" idx="11"/>
          </p:nvPr>
        </p:nvSpPr>
        <p:spPr/>
        <p:txBody>
          <a:bodyPr/>
          <a:lstStyle/>
          <a:p>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12/13/2022</a:t>
            </a:fld>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 xmlns:p14="http://schemas.microsoft.com/office/powerpoint/2010/main" val="2825340762"/>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idx="1"/>
          </p:nvPr>
        </p:nvSpPr>
        <p:spPr>
          <a:xfrm>
            <a:off x="1522810" y="1904999"/>
            <a:ext cx="9136770" cy="4114801"/>
          </a:xfrm>
          <a:prstGeom prst="rect">
            <a:avLst/>
          </a:prstGeom>
        </p:spPr>
        <p:txBody>
          <a:bodyPr/>
          <a:lstStyle>
            <a:lvl5pPr>
              <a:defRPr/>
            </a:lvl5pPr>
            <a:lvl6pPr>
              <a:defRPr/>
            </a:lvl6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Footer Placeholder 4"/>
          <p:cNvSpPr>
            <a:spLocks noGrp="1"/>
          </p:cNvSpPr>
          <p:nvPr>
            <p:ph type="ftr" sz="quarter" idx="11"/>
          </p:nvPr>
        </p:nvSpPr>
        <p:spPr/>
        <p:txBody>
          <a:bodyPr/>
          <a:lstStyle/>
          <a:p>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12/13/2022</a:t>
            </a:fld>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 xmlns:p14="http://schemas.microsoft.com/office/powerpoint/2010/main" val="2738254095"/>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alette Wellspring">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b" anchorCtr="0">
            <a:normAutofit/>
          </a:bodyPr>
          <a:lstStyle>
            <a:lvl1pPr>
              <a:lnSpc>
                <a:spcPts val="4000"/>
              </a:lnSpc>
              <a:defRPr sz="3200"/>
            </a:lvl1pPr>
          </a:lstStyle>
          <a:p>
            <a:r>
              <a:rPr lang="en-US" dirty="0"/>
              <a:t>Click to edit title</a:t>
            </a:r>
          </a:p>
        </p:txBody>
      </p:sp>
      <p:sp>
        <p:nvSpPr>
          <p:cNvPr id="9" name="Picture Placeholder 8">
            <a:extLst>
              <a:ext uri="{FF2B5EF4-FFF2-40B4-BE49-F238E27FC236}">
                <a16:creationId xmlns=""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r>
              <a:rPr lang="en-US" smtClean="0"/>
              <a:t>Click icon to add picture</a:t>
            </a:r>
            <a:endParaRPr lang="en-US" dirty="0"/>
          </a:p>
        </p:txBody>
      </p:sp>
      <p:sp>
        <p:nvSpPr>
          <p:cNvPr id="18" name="Picture Placeholder 8">
            <a:extLst>
              <a:ext uri="{FF2B5EF4-FFF2-40B4-BE49-F238E27FC236}">
                <a16:creationId xmlns=""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r>
              <a:rPr lang="en-US" smtClean="0"/>
              <a:t>Click icon to add picture</a:t>
            </a:r>
            <a:endParaRPr lang="en-US" dirty="0"/>
          </a:p>
        </p:txBody>
      </p:sp>
      <p:sp>
        <p:nvSpPr>
          <p:cNvPr id="19" name="Picture Placeholder 8">
            <a:extLst>
              <a:ext uri="{FF2B5EF4-FFF2-40B4-BE49-F238E27FC236}">
                <a16:creationId xmlns=""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r>
              <a:rPr lang="en-US" smtClean="0"/>
              <a:t>Click icon to add picture</a:t>
            </a:r>
            <a:endParaRPr lang="en-US" dirty="0"/>
          </a:p>
        </p:txBody>
      </p:sp>
      <p:sp>
        <p:nvSpPr>
          <p:cNvPr id="20" name="Picture Placeholder 8">
            <a:extLst>
              <a:ext uri="{FF2B5EF4-FFF2-40B4-BE49-F238E27FC236}">
                <a16:creationId xmlns=""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r>
              <a:rPr lang="en-US" smtClean="0"/>
              <a:t>Click icon to add picture</a:t>
            </a:r>
            <a:endParaRPr lang="en-US" dirty="0"/>
          </a:p>
        </p:txBody>
      </p:sp>
      <p:sp>
        <p:nvSpPr>
          <p:cNvPr id="21" name="Picture Placeholder 8">
            <a:extLst>
              <a:ext uri="{FF2B5EF4-FFF2-40B4-BE49-F238E27FC236}">
                <a16:creationId xmlns=""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r>
              <a:rPr lang="en-US" smtClean="0"/>
              <a:t>Click icon to add picture</a:t>
            </a:r>
            <a:endParaRPr lang="en-US" dirty="0"/>
          </a:p>
        </p:txBody>
      </p:sp>
      <p:sp>
        <p:nvSpPr>
          <p:cNvPr id="22" name="Picture Placeholder 8">
            <a:extLst>
              <a:ext uri="{FF2B5EF4-FFF2-40B4-BE49-F238E27FC236}">
                <a16:creationId xmlns=""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r>
              <a:rPr lang="en-US" smtClean="0"/>
              <a:t>Click icon to add picture</a:t>
            </a:r>
            <a:endParaRPr lang="en-US" dirty="0"/>
          </a:p>
        </p:txBody>
      </p:sp>
      <p:sp>
        <p:nvSpPr>
          <p:cNvPr id="23" name="Picture Placeholder 8">
            <a:extLst>
              <a:ext uri="{FF2B5EF4-FFF2-40B4-BE49-F238E27FC236}">
                <a16:creationId xmlns=""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r>
              <a:rPr lang="en-US" smtClean="0"/>
              <a:t>Click icon to add picture</a:t>
            </a:r>
            <a:endParaRPr lang="en-US" dirty="0"/>
          </a:p>
        </p:txBody>
      </p:sp>
      <p:sp>
        <p:nvSpPr>
          <p:cNvPr id="24" name="Picture Placeholder 8">
            <a:extLst>
              <a:ext uri="{FF2B5EF4-FFF2-40B4-BE49-F238E27FC236}">
                <a16:creationId xmlns=""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r>
              <a:rPr lang="en-US" smtClean="0"/>
              <a:t>Click icon to add picture</a:t>
            </a:r>
            <a:endParaRPr lang="en-US" dirty="0"/>
          </a:p>
        </p:txBody>
      </p:sp>
    </p:spTree>
    <p:extLst>
      <p:ext uri="{BB962C8B-B14F-4D97-AF65-F5344CB8AC3E}">
        <p14:creationId xmlns="" xmlns:p14="http://schemas.microsoft.com/office/powerpoint/2010/main" val="22059421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Immersive palette Wellspring">
    <p:bg>
      <p:bgPr>
        <a:solidFill>
          <a:schemeClr val="tx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 xmlns:a16="http://schemas.microsoft.com/office/drawing/2014/main" id="{C186ECD6-DF3C-4CA6-9A77-ED32AC37F81F}"/>
              </a:ext>
            </a:extLst>
          </p:cNvPr>
          <p:cNvSpPr/>
          <p:nvPr userDrawn="1"/>
        </p:nvSpPr>
        <p:spPr>
          <a:xfrm>
            <a:off x="0" y="0"/>
            <a:ext cx="2445488" cy="457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 xmlns:a16="http://schemas.microsoft.com/office/drawing/2014/main" id="{8D3F081E-4462-4B33-A41E-0432A3B439D9}"/>
              </a:ext>
            </a:extLst>
          </p:cNvPr>
          <p:cNvSpPr/>
          <p:nvPr userDrawn="1"/>
        </p:nvSpPr>
        <p:spPr>
          <a:xfrm rot="5400000">
            <a:off x="10740656" y="5406656"/>
            <a:ext cx="2445488" cy="457200"/>
          </a:xfrm>
          <a:prstGeom prst="rect">
            <a:avLst/>
          </a:prstGeom>
          <a:solidFill>
            <a:srgbClr val="8A58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 xmlns:a16="http://schemas.microsoft.com/office/drawing/2014/main" id="{C05FA2D1-6BF4-4194-B815-8C66D013FD27}"/>
              </a:ext>
            </a:extLst>
          </p:cNvPr>
          <p:cNvSpPr/>
          <p:nvPr userDrawn="1"/>
        </p:nvSpPr>
        <p:spPr>
          <a:xfrm>
            <a:off x="7982712" y="495300"/>
            <a:ext cx="3753612" cy="59436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 xmlns:a16="http://schemas.microsoft.com/office/drawing/2014/main" id="{DC88F0DF-BC0B-473C-82DC-7FC46D38FAC1}"/>
              </a:ext>
            </a:extLst>
          </p:cNvPr>
          <p:cNvSpPr/>
          <p:nvPr userDrawn="1"/>
        </p:nvSpPr>
        <p:spPr>
          <a:xfrm>
            <a:off x="4251158" y="495300"/>
            <a:ext cx="3787056" cy="59436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 Placeholder 9">
            <a:extLst>
              <a:ext uri="{FF2B5EF4-FFF2-40B4-BE49-F238E27FC236}">
                <a16:creationId xmlns="" xmlns:a16="http://schemas.microsoft.com/office/drawing/2014/main" id="{2A60302F-65DB-4E93-B6C3-49E64C44FB53}"/>
              </a:ext>
            </a:extLst>
          </p:cNvPr>
          <p:cNvSpPr>
            <a:spLocks noGrp="1"/>
          </p:cNvSpPr>
          <p:nvPr>
            <p:ph type="body" sz="quarter" idx="14" hasCustomPrompt="1"/>
          </p:nvPr>
        </p:nvSpPr>
        <p:spPr>
          <a:xfrm>
            <a:off x="457200" y="2779776"/>
            <a:ext cx="3465576" cy="3255264"/>
          </a:xfrm>
          <a:prstGeom prst="rect">
            <a:avLst/>
          </a:prstGeom>
        </p:spPr>
        <p:txBody>
          <a:bodyPr/>
          <a:lstStyle>
            <a:lvl1pPr marL="0" indent="0">
              <a:lnSpc>
                <a:spcPts val="3000"/>
              </a:lnSpc>
              <a:spcBef>
                <a:spcPts val="0"/>
              </a:spcBef>
              <a:buNone/>
              <a:defRPr sz="1800">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Click to edit text</a:t>
            </a:r>
          </a:p>
        </p:txBody>
      </p:sp>
      <p:sp>
        <p:nvSpPr>
          <p:cNvPr id="7" name="Picture Placeholder 6">
            <a:extLst>
              <a:ext uri="{FF2B5EF4-FFF2-40B4-BE49-F238E27FC236}">
                <a16:creationId xmlns="" xmlns:a16="http://schemas.microsoft.com/office/drawing/2014/main" id="{9A66F217-0E52-4AD8-82BA-AB332C59638C}"/>
              </a:ext>
            </a:extLst>
          </p:cNvPr>
          <p:cNvSpPr>
            <a:spLocks noGrp="1"/>
          </p:cNvSpPr>
          <p:nvPr>
            <p:ph type="pic" sz="quarter" idx="15"/>
          </p:nvPr>
        </p:nvSpPr>
        <p:spPr>
          <a:xfrm>
            <a:off x="4709160" y="960120"/>
            <a:ext cx="6574536" cy="5074920"/>
          </a:xfrm>
          <a:prstGeom prst="rect">
            <a:avLst/>
          </a:prstGeom>
        </p:spPr>
        <p:txBody>
          <a:bodyPr anchor="ctr"/>
          <a:lstStyle>
            <a:lvl1pPr marL="0" indent="0" algn="ctr">
              <a:buNone/>
              <a:defRPr>
                <a:solidFill>
                  <a:schemeClr val="bg1"/>
                </a:solidFill>
              </a:defRPr>
            </a:lvl1pPr>
          </a:lstStyle>
          <a:p>
            <a:r>
              <a:rPr lang="en-US" smtClean="0"/>
              <a:t>Click icon to add picture</a:t>
            </a:r>
            <a:endParaRPr lang="en-US" dirty="0"/>
          </a:p>
        </p:txBody>
      </p:sp>
      <p:sp>
        <p:nvSpPr>
          <p:cNvPr id="13" name="Rectangle 12">
            <a:extLst>
              <a:ext uri="{FF2B5EF4-FFF2-40B4-BE49-F238E27FC236}">
                <a16:creationId xmlns="" xmlns:a16="http://schemas.microsoft.com/office/drawing/2014/main" id="{FDF3E524-6AEB-4529-804C-0B9CD9992050}"/>
              </a:ext>
            </a:extLst>
          </p:cNvPr>
          <p:cNvSpPr/>
          <p:nvPr userDrawn="1"/>
        </p:nvSpPr>
        <p:spPr>
          <a:xfrm>
            <a:off x="228600" y="241300"/>
            <a:ext cx="11772900" cy="6400800"/>
          </a:xfrm>
          <a:prstGeom prst="rect">
            <a:avLst/>
          </a:prstGeom>
          <a:noFill/>
          <a:ln w="254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4" name="Straight Connector 13">
            <a:extLst>
              <a:ext uri="{FF2B5EF4-FFF2-40B4-BE49-F238E27FC236}">
                <a16:creationId xmlns="" xmlns:a16="http://schemas.microsoft.com/office/drawing/2014/main" id="{4CFF2CAC-AD21-48FA-AD68-A643AAA6A8C4}"/>
              </a:ext>
            </a:extLst>
          </p:cNvPr>
          <p:cNvCxnSpPr>
            <a:cxnSpLocks/>
          </p:cNvCxnSpPr>
          <p:nvPr userDrawn="1"/>
        </p:nvCxnSpPr>
        <p:spPr>
          <a:xfrm>
            <a:off x="228600" y="2415910"/>
            <a:ext cx="4022558" cy="0"/>
          </a:xfrm>
          <a:prstGeom prst="line">
            <a:avLst/>
          </a:prstGeom>
          <a:ln w="25400">
            <a:solidFill>
              <a:schemeClr val="accent5"/>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 xmlns:a16="http://schemas.microsoft.com/office/drawing/2014/main" id="{43379CA9-81D6-424A-8046-4B56E1D25059}"/>
              </a:ext>
            </a:extLst>
          </p:cNvPr>
          <p:cNvSpPr>
            <a:spLocks noGrp="1"/>
          </p:cNvSpPr>
          <p:nvPr>
            <p:ph type="title"/>
          </p:nvPr>
        </p:nvSpPr>
        <p:spPr>
          <a:xfrm>
            <a:off x="457199" y="1371600"/>
            <a:ext cx="3619501" cy="877824"/>
          </a:xfrm>
        </p:spPr>
        <p:txBody>
          <a:bodyPr/>
          <a:lstStyle>
            <a:lvl1pPr>
              <a:lnSpc>
                <a:spcPts val="4320"/>
              </a:lnSpc>
              <a:defRPr>
                <a:solidFill>
                  <a:schemeClr val="tx1"/>
                </a:solidFill>
              </a:defRPr>
            </a:lvl1pPr>
          </a:lstStyle>
          <a:p>
            <a:r>
              <a:rPr lang="en-US" smtClean="0"/>
              <a:t>Click to edit Master title style</a:t>
            </a:r>
            <a:endParaRPr lang="en-US" dirty="0"/>
          </a:p>
        </p:txBody>
      </p:sp>
    </p:spTree>
    <p:extLst>
      <p:ext uri="{BB962C8B-B14F-4D97-AF65-F5344CB8AC3E}">
        <p14:creationId xmlns="" xmlns:p14="http://schemas.microsoft.com/office/powerpoint/2010/main" val="2512255900"/>
      </p:ext>
    </p:extLst>
  </p:cSld>
  <p:clrMapOvr>
    <a:masterClrMapping/>
  </p:clrMapOvr>
  <p:extLst>
    <p:ext uri="{DCECCB84-F9BA-43D5-87BE-67443E8EF086}">
      <p15:sldGuideLst xmlns="" xmlns:p15="http://schemas.microsoft.com/office/powerpoint/2012/main">
        <p15:guide id="1" pos="3840"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10.xml.rels><?xml version="1.0" encoding="UTF-8" standalone="yes"?>
<Relationships xmlns="http://schemas.openxmlformats.org/package/2006/relationships"><Relationship Id="rId3" Type="http://schemas.openxmlformats.org/officeDocument/2006/relationships/theme" Target="../theme/theme10.xml"/><Relationship Id="rId2" Type="http://schemas.openxmlformats.org/officeDocument/2006/relationships/slideLayout" Target="../slideLayouts/slideLayout37.xml"/><Relationship Id="rId1" Type="http://schemas.openxmlformats.org/officeDocument/2006/relationships/slideLayout" Target="../slideLayouts/slideLayout36.xml"/></Relationships>
</file>

<file path=ppt/slideMasters/_rels/slideMaster11.xml.rels><?xml version="1.0" encoding="UTF-8" standalone="yes"?>
<Relationships xmlns="http://schemas.openxmlformats.org/package/2006/relationships"><Relationship Id="rId3" Type="http://schemas.openxmlformats.org/officeDocument/2006/relationships/theme" Target="../theme/theme11.xml"/><Relationship Id="rId2" Type="http://schemas.openxmlformats.org/officeDocument/2006/relationships/slideLayout" Target="../slideLayouts/slideLayout39.xml"/><Relationship Id="rId1" Type="http://schemas.openxmlformats.org/officeDocument/2006/relationships/slideLayout" Target="../slideLayouts/slideLayout38.xml"/></Relationships>
</file>

<file path=ppt/slideMasters/_rels/slideMaster12.xml.rels><?xml version="1.0" encoding="UTF-8" standalone="yes"?>
<Relationships xmlns="http://schemas.openxmlformats.org/package/2006/relationships"><Relationship Id="rId3" Type="http://schemas.openxmlformats.org/officeDocument/2006/relationships/theme" Target="../theme/theme12.xml"/><Relationship Id="rId2" Type="http://schemas.openxmlformats.org/officeDocument/2006/relationships/slideLayout" Target="../slideLayouts/slideLayout41.xml"/><Relationship Id="rId1" Type="http://schemas.openxmlformats.org/officeDocument/2006/relationships/slideLayout" Target="../slideLayouts/slideLayout40.xml"/></Relationships>
</file>

<file path=ppt/slideMasters/_rels/slideMaster13.xml.rels><?xml version="1.0" encoding="UTF-8" standalone="yes"?>
<Relationships xmlns="http://schemas.openxmlformats.org/package/2006/relationships"><Relationship Id="rId8" Type="http://schemas.openxmlformats.org/officeDocument/2006/relationships/slideLayout" Target="../slideLayouts/slideLayout49.xml"/><Relationship Id="rId3" Type="http://schemas.openxmlformats.org/officeDocument/2006/relationships/slideLayout" Target="../slideLayouts/slideLayout44.xml"/><Relationship Id="rId7" Type="http://schemas.openxmlformats.org/officeDocument/2006/relationships/slideLayout" Target="../slideLayouts/slideLayout48.xml"/><Relationship Id="rId12" Type="http://schemas.openxmlformats.org/officeDocument/2006/relationships/theme" Target="../theme/theme13.xml"/><Relationship Id="rId2" Type="http://schemas.openxmlformats.org/officeDocument/2006/relationships/slideLayout" Target="../slideLayouts/slideLayout43.xml"/><Relationship Id="rId1" Type="http://schemas.openxmlformats.org/officeDocument/2006/relationships/slideLayout" Target="../slideLayouts/slideLayout42.xml"/><Relationship Id="rId6" Type="http://schemas.openxmlformats.org/officeDocument/2006/relationships/slideLayout" Target="../slideLayouts/slideLayout47.xml"/><Relationship Id="rId11" Type="http://schemas.openxmlformats.org/officeDocument/2006/relationships/slideLayout" Target="../slideLayouts/slideLayout52.xml"/><Relationship Id="rId5" Type="http://schemas.openxmlformats.org/officeDocument/2006/relationships/slideLayout" Target="../slideLayouts/slideLayout46.xml"/><Relationship Id="rId10" Type="http://schemas.openxmlformats.org/officeDocument/2006/relationships/slideLayout" Target="../slideLayouts/slideLayout51.xml"/><Relationship Id="rId4" Type="http://schemas.openxmlformats.org/officeDocument/2006/relationships/slideLayout" Target="../slideLayouts/slideLayout45.xml"/><Relationship Id="rId9" Type="http://schemas.openxmlformats.org/officeDocument/2006/relationships/slideLayout" Target="../slideLayouts/slideLayout50.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9.xml"/><Relationship Id="rId1" Type="http://schemas.openxmlformats.org/officeDocument/2006/relationships/slideLayout" Target="../slideLayouts/slideLayout8.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11.xml"/><Relationship Id="rId1" Type="http://schemas.openxmlformats.org/officeDocument/2006/relationships/slideLayout" Target="../slideLayouts/slideLayout10.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slideLayout" Target="../slideLayouts/slideLayout13.xml"/><Relationship Id="rId1" Type="http://schemas.openxmlformats.org/officeDocument/2006/relationships/slideLayout" Target="../slideLayouts/slideLayout12.xml"/><Relationship Id="rId5" Type="http://schemas.openxmlformats.org/officeDocument/2006/relationships/theme" Target="../theme/theme4.xml"/><Relationship Id="rId4" Type="http://schemas.openxmlformats.org/officeDocument/2006/relationships/slideLayout" Target="../slideLayouts/slideLayout15.xml"/></Relationships>
</file>

<file path=ppt/slideMasters/_rels/slideMaster5.xml.rels><?xml version="1.0" encoding="UTF-8" standalone="yes"?>
<Relationships xmlns="http://schemas.openxmlformats.org/package/2006/relationships"><Relationship Id="rId8" Type="http://schemas.openxmlformats.org/officeDocument/2006/relationships/theme" Target="../theme/theme5.xml"/><Relationship Id="rId3" Type="http://schemas.openxmlformats.org/officeDocument/2006/relationships/slideLayout" Target="../slideLayouts/slideLayout18.xml"/><Relationship Id="rId7" Type="http://schemas.openxmlformats.org/officeDocument/2006/relationships/slideLayout" Target="../slideLayouts/slideLayout22.xml"/><Relationship Id="rId2" Type="http://schemas.openxmlformats.org/officeDocument/2006/relationships/slideLayout" Target="../slideLayouts/slideLayout17.xml"/><Relationship Id="rId1" Type="http://schemas.openxmlformats.org/officeDocument/2006/relationships/slideLayout" Target="../slideLayouts/slideLayout16.xml"/><Relationship Id="rId6" Type="http://schemas.openxmlformats.org/officeDocument/2006/relationships/slideLayout" Target="../slideLayouts/slideLayout21.xml"/><Relationship Id="rId5" Type="http://schemas.openxmlformats.org/officeDocument/2006/relationships/slideLayout" Target="../slideLayouts/slideLayout20.xml"/><Relationship Id="rId4" Type="http://schemas.openxmlformats.org/officeDocument/2006/relationships/slideLayout" Target="../slideLayouts/slideLayout19.xml"/></Relationships>
</file>

<file path=ppt/slideMasters/_rels/slideMaster6.xml.rels><?xml version="1.0" encoding="UTF-8" standalone="yes"?>
<Relationships xmlns="http://schemas.openxmlformats.org/package/2006/relationships"><Relationship Id="rId3" Type="http://schemas.openxmlformats.org/officeDocument/2006/relationships/theme" Target="../theme/theme6.xml"/><Relationship Id="rId2" Type="http://schemas.openxmlformats.org/officeDocument/2006/relationships/slideLayout" Target="../slideLayouts/slideLayout24.xml"/><Relationship Id="rId1" Type="http://schemas.openxmlformats.org/officeDocument/2006/relationships/slideLayout" Target="../slideLayouts/slideLayout23.xml"/></Relationships>
</file>

<file path=ppt/slideMasters/_rels/slideMaster7.xml.rels><?xml version="1.0" encoding="UTF-8" standalone="yes"?>
<Relationships xmlns="http://schemas.openxmlformats.org/package/2006/relationships"><Relationship Id="rId3" Type="http://schemas.openxmlformats.org/officeDocument/2006/relationships/theme" Target="../theme/theme7.xml"/><Relationship Id="rId2" Type="http://schemas.openxmlformats.org/officeDocument/2006/relationships/slideLayout" Target="../slideLayouts/slideLayout26.xml"/><Relationship Id="rId1" Type="http://schemas.openxmlformats.org/officeDocument/2006/relationships/slideLayout" Target="../slideLayouts/slideLayout25.xml"/></Relationships>
</file>

<file path=ppt/slideMasters/_rels/slideMaster8.xml.rels><?xml version="1.0" encoding="UTF-8" standalone="yes"?>
<Relationships xmlns="http://schemas.openxmlformats.org/package/2006/relationships"><Relationship Id="rId3" Type="http://schemas.openxmlformats.org/officeDocument/2006/relationships/theme" Target="../theme/theme8.xml"/><Relationship Id="rId2" Type="http://schemas.openxmlformats.org/officeDocument/2006/relationships/slideLayout" Target="../slideLayouts/slideLayout28.xml"/><Relationship Id="rId1" Type="http://schemas.openxmlformats.org/officeDocument/2006/relationships/slideLayout" Target="../slideLayouts/slideLayout27.xml"/></Relationships>
</file>

<file path=ppt/slideMasters/_rels/slideMaster9.xml.rels><?xml version="1.0" encoding="UTF-8" standalone="yes"?>
<Relationships xmlns="http://schemas.openxmlformats.org/package/2006/relationships"><Relationship Id="rId8" Type="http://schemas.openxmlformats.org/officeDocument/2006/relationships/theme" Target="../theme/theme9.xml"/><Relationship Id="rId3" Type="http://schemas.openxmlformats.org/officeDocument/2006/relationships/slideLayout" Target="../slideLayouts/slideLayout31.xml"/><Relationship Id="rId7" Type="http://schemas.openxmlformats.org/officeDocument/2006/relationships/slideLayout" Target="../slideLayouts/slideLayout35.xml"/><Relationship Id="rId2" Type="http://schemas.openxmlformats.org/officeDocument/2006/relationships/slideLayout" Target="../slideLayouts/slideLayout30.xml"/><Relationship Id="rId1" Type="http://schemas.openxmlformats.org/officeDocument/2006/relationships/slideLayout" Target="../slideLayouts/slideLayout29.xml"/><Relationship Id="rId6" Type="http://schemas.openxmlformats.org/officeDocument/2006/relationships/slideLayout" Target="../slideLayouts/slideLayout34.xml"/><Relationship Id="rId5" Type="http://schemas.openxmlformats.org/officeDocument/2006/relationships/slideLayout" Target="../slideLayouts/slideLayout33.xml"/><Relationship Id="rId4"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4" name="Date Placeholder 3">
            <a:extLst>
              <a:ext uri="{FF2B5EF4-FFF2-40B4-BE49-F238E27FC236}">
                <a16:creationId xmlns=""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1BEF0D-F0BB-DE4B-95CE-6DB70DBA9567}" type="datetimeFigureOut">
              <a:rPr lang="en-US" smtClean="0"/>
              <a:pPr/>
              <a:t>12/13/2022</a:t>
            </a:fld>
            <a:endParaRPr lang="en-US" dirty="0"/>
          </a:p>
        </p:txBody>
      </p:sp>
      <p:sp>
        <p:nvSpPr>
          <p:cNvPr id="5" name="Footer Placeholder 4">
            <a:extLst>
              <a:ext uri="{FF2B5EF4-FFF2-40B4-BE49-F238E27FC236}">
                <a16:creationId xmlns=""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7F1E4F-1CFF-5643-939E-217C01CDF565}" type="slidenum">
              <a:rPr lang="en-US" smtClean="0"/>
              <a:pPr/>
              <a:t>‹#›</a:t>
            </a:fld>
            <a:endParaRPr lang="en-US" dirty="0"/>
          </a:p>
        </p:txBody>
      </p:sp>
    </p:spTree>
    <p:extLst>
      <p:ext uri="{BB962C8B-B14F-4D97-AF65-F5344CB8AC3E}">
        <p14:creationId xmlns="" xmlns:p14="http://schemas.microsoft.com/office/powerpoint/2010/main" val="2263488725"/>
      </p:ext>
    </p:extLst>
  </p:cSld>
  <p:clrMap bg1="lt1" tx1="dk1" bg2="lt2" tx2="dk2" accent1="accent1" accent2="accent2" accent3="accent3" accent4="accent4" accent5="accent5" accent6="accent6" hlink="hlink" folHlink="folHlink"/>
  <p:sldLayoutIdLst>
    <p:sldLayoutId id="2147483861" r:id="rId1"/>
    <p:sldLayoutId id="2147483862" r:id="rId2"/>
    <p:sldLayoutId id="2147483863" r:id="rId3"/>
    <p:sldLayoutId id="2147483864" r:id="rId4"/>
    <p:sldLayoutId id="2147483865" r:id="rId5"/>
    <p:sldLayoutId id="2147483866" r:id="rId6"/>
    <p:sldLayoutId id="2147483867" r:id="rId7"/>
  </p:sldLayoutIdLst>
  <p:transition spd="med">
    <p:fade/>
  </p:transition>
  <p:timing>
    <p:tnLst>
      <p:par>
        <p:cTn id="1" dur="indefinite" restart="never" nodeType="tmRoot"/>
      </p:par>
    </p:tnLst>
  </p:timing>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pPr rtl="0"/>
            <a:r>
              <a:rPr lang="en-US" noProof="0" smtClean="0"/>
              <a:t>Click to edit Master title style</a:t>
            </a:r>
            <a:endParaRPr lang="en-GB" noProof="0"/>
          </a:p>
        </p:txBody>
      </p:sp>
      <p:sp>
        <p:nvSpPr>
          <p:cNvPr id="4" name="Date Placeholder 3">
            <a:extLst>
              <a:ext uri="{FF2B5EF4-FFF2-40B4-BE49-F238E27FC236}">
                <a16:creationId xmlns:a16="http://schemas.microsoft.com/office/drawing/2014/main" xmlns=""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rtl="0"/>
            <a:fld id="{BF3EA5D2-BB7B-454C-AD60-E7ADCC7B837E}" type="datetime1">
              <a:rPr lang="en-GB" noProof="0" smtClean="0"/>
              <a:pPr rtl="0"/>
              <a:t>13/12/2022</a:t>
            </a:fld>
            <a:endParaRPr lang="en-GB" noProof="0"/>
          </a:p>
        </p:txBody>
      </p:sp>
      <p:sp>
        <p:nvSpPr>
          <p:cNvPr id="5" name="Footer Placeholder 4">
            <a:extLst>
              <a:ext uri="{FF2B5EF4-FFF2-40B4-BE49-F238E27FC236}">
                <a16:creationId xmlns:a16="http://schemas.microsoft.com/office/drawing/2014/main" xmlns=""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rtl="0"/>
            <a:endParaRPr lang="en-GB" noProof="0"/>
          </a:p>
        </p:txBody>
      </p:sp>
      <p:sp>
        <p:nvSpPr>
          <p:cNvPr id="6" name="Slide Number Placeholder 5">
            <a:extLst>
              <a:ext uri="{FF2B5EF4-FFF2-40B4-BE49-F238E27FC236}">
                <a16:creationId xmlns:a16="http://schemas.microsoft.com/office/drawing/2014/main" xmlns=""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rtl="0"/>
            <a:fld id="{FC5FADE3-B84E-4AF7-91CC-AB47E1A43619}" type="slidenum">
              <a:rPr lang="en-GB" noProof="0" smtClean="0"/>
              <a:pPr rtl="0"/>
              <a:t>‹#›</a:t>
            </a:fld>
            <a:endParaRPr lang="en-GB" noProof="0"/>
          </a:p>
        </p:txBody>
      </p:sp>
    </p:spTree>
    <p:extLst>
      <p:ext uri="{BB962C8B-B14F-4D97-AF65-F5344CB8AC3E}">
        <p14:creationId xmlns:p14="http://schemas.microsoft.com/office/powerpoint/2010/main" xmlns="" val="2911603562"/>
      </p:ext>
    </p:extLst>
  </p:cSld>
  <p:clrMap bg1="lt1" tx1="dk1" bg2="lt2" tx2="dk2" accent1="accent1" accent2="accent2" accent3="accent3" accent4="accent4" accent5="accent5" accent6="accent6" hlink="hlink" folHlink="folHlink"/>
  <p:sldLayoutIdLst>
    <p:sldLayoutId id="2147484022" r:id="rId1"/>
    <p:sldLayoutId id="2147484023" r:id="rId2"/>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xmlns="">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1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pPr rtl="0"/>
            <a:r>
              <a:rPr lang="en-US" noProof="0" smtClean="0"/>
              <a:t>Click to edit Master title style</a:t>
            </a:r>
            <a:endParaRPr lang="en-GB" noProof="0"/>
          </a:p>
        </p:txBody>
      </p:sp>
      <p:sp>
        <p:nvSpPr>
          <p:cNvPr id="4" name="Date Placeholder 3">
            <a:extLst>
              <a:ext uri="{FF2B5EF4-FFF2-40B4-BE49-F238E27FC236}">
                <a16:creationId xmlns:a16="http://schemas.microsoft.com/office/drawing/2014/main" xmlns=""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rtl="0"/>
            <a:fld id="{96B77B7B-98A2-43E7-B343-92483A4C89E0}" type="datetime1">
              <a:rPr lang="en-GB" noProof="0" smtClean="0"/>
              <a:pPr rtl="0"/>
              <a:t>13/12/2022</a:t>
            </a:fld>
            <a:endParaRPr lang="en-GB" noProof="0"/>
          </a:p>
        </p:txBody>
      </p:sp>
      <p:sp>
        <p:nvSpPr>
          <p:cNvPr id="5" name="Footer Placeholder 4">
            <a:extLst>
              <a:ext uri="{FF2B5EF4-FFF2-40B4-BE49-F238E27FC236}">
                <a16:creationId xmlns:a16="http://schemas.microsoft.com/office/drawing/2014/main" xmlns=""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rtl="0"/>
            <a:endParaRPr lang="en-GB" noProof="0"/>
          </a:p>
        </p:txBody>
      </p:sp>
      <p:sp>
        <p:nvSpPr>
          <p:cNvPr id="6" name="Slide Number Placeholder 5">
            <a:extLst>
              <a:ext uri="{FF2B5EF4-FFF2-40B4-BE49-F238E27FC236}">
                <a16:creationId xmlns:a16="http://schemas.microsoft.com/office/drawing/2014/main" xmlns=""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rtl="0"/>
            <a:fld id="{FC5FADE3-B84E-4AF7-91CC-AB47E1A43619}" type="slidenum">
              <a:rPr lang="en-GB" noProof="0" smtClean="0"/>
              <a:pPr rtl="0"/>
              <a:t>‹#›</a:t>
            </a:fld>
            <a:endParaRPr lang="en-GB" noProof="0"/>
          </a:p>
        </p:txBody>
      </p:sp>
    </p:spTree>
    <p:extLst>
      <p:ext uri="{BB962C8B-B14F-4D97-AF65-F5344CB8AC3E}">
        <p14:creationId xmlns:p14="http://schemas.microsoft.com/office/powerpoint/2010/main" xmlns="" val="1044508539"/>
      </p:ext>
    </p:extLst>
  </p:cSld>
  <p:clrMap bg1="lt1" tx1="dk1" bg2="lt2" tx2="dk2" accent1="accent1" accent2="accent2" accent3="accent3" accent4="accent4" accent5="accent5" accent6="accent6" hlink="hlink" folHlink="folHlink"/>
  <p:sldLayoutIdLst>
    <p:sldLayoutId id="2147484025" r:id="rId1"/>
    <p:sldLayoutId id="2147484026" r:id="rId2"/>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xmlns="">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1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pPr rtl="0"/>
            <a:r>
              <a:rPr lang="en-US" noProof="0" smtClean="0"/>
              <a:t>Click to edit Master title style</a:t>
            </a:r>
            <a:endParaRPr lang="en-GB" noProof="0"/>
          </a:p>
        </p:txBody>
      </p:sp>
      <p:sp>
        <p:nvSpPr>
          <p:cNvPr id="4" name="Date Placeholder 3">
            <a:extLst>
              <a:ext uri="{FF2B5EF4-FFF2-40B4-BE49-F238E27FC236}">
                <a16:creationId xmlns:a16="http://schemas.microsoft.com/office/drawing/2014/main" xmlns=""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rtl="0"/>
            <a:fld id="{2799F4B1-797B-4E32-8DB8-780E3DFC7B73}" type="datetime1">
              <a:rPr lang="en-GB" noProof="0" smtClean="0"/>
              <a:pPr rtl="0"/>
              <a:t>13/12/2022</a:t>
            </a:fld>
            <a:endParaRPr lang="en-GB" noProof="0"/>
          </a:p>
        </p:txBody>
      </p:sp>
      <p:sp>
        <p:nvSpPr>
          <p:cNvPr id="5" name="Footer Placeholder 4">
            <a:extLst>
              <a:ext uri="{FF2B5EF4-FFF2-40B4-BE49-F238E27FC236}">
                <a16:creationId xmlns:a16="http://schemas.microsoft.com/office/drawing/2014/main" xmlns=""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rtl="0"/>
            <a:endParaRPr lang="en-GB" noProof="0"/>
          </a:p>
        </p:txBody>
      </p:sp>
      <p:sp>
        <p:nvSpPr>
          <p:cNvPr id="6" name="Slide Number Placeholder 5">
            <a:extLst>
              <a:ext uri="{FF2B5EF4-FFF2-40B4-BE49-F238E27FC236}">
                <a16:creationId xmlns:a16="http://schemas.microsoft.com/office/drawing/2014/main" xmlns=""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rtl="0"/>
            <a:fld id="{FC5FADE3-B84E-4AF7-91CC-AB47E1A43619}" type="slidenum">
              <a:rPr lang="en-GB" noProof="0" smtClean="0"/>
              <a:pPr rtl="0"/>
              <a:t>‹#›</a:t>
            </a:fld>
            <a:endParaRPr lang="en-GB" noProof="0"/>
          </a:p>
        </p:txBody>
      </p:sp>
    </p:spTree>
    <p:extLst>
      <p:ext uri="{BB962C8B-B14F-4D97-AF65-F5344CB8AC3E}">
        <p14:creationId xmlns:p14="http://schemas.microsoft.com/office/powerpoint/2010/main" xmlns="" val="2032013640"/>
      </p:ext>
    </p:extLst>
  </p:cSld>
  <p:clrMap bg1="lt1" tx1="dk1" bg2="lt2" tx2="dk2" accent1="accent1" accent2="accent2" accent3="accent3" accent4="accent4" accent5="accent5" accent6="accent6" hlink="hlink" folHlink="folHlink"/>
  <p:sldLayoutIdLst>
    <p:sldLayoutId id="2147484028" r:id="rId1"/>
    <p:sldLayoutId id="2147484029" r:id="rId2"/>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xmlns="">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7" name="Pie 6"/>
          <p:cNvSpPr/>
          <p:nvPr/>
        </p:nvSpPr>
        <p:spPr>
          <a:xfrm>
            <a:off x="-1087902" y="-815922"/>
            <a:ext cx="2185183" cy="1638887"/>
          </a:xfrm>
          <a:prstGeom prst="pie">
            <a:avLst>
              <a:gd name="adj1" fmla="val 0"/>
              <a:gd name="adj2" fmla="val 5402120"/>
            </a:avLst>
          </a:prstGeom>
          <a:solidFill>
            <a:schemeClr val="bg2">
              <a:tint val="18000"/>
              <a:satMod val="220000"/>
              <a:alpha val="33000"/>
            </a:schemeClr>
          </a:solidFill>
          <a:ln w="3175" cap="rnd" cmpd="sng" algn="ctr">
            <a:solidFill>
              <a:schemeClr val="bg2">
                <a:shade val="70000"/>
                <a:satMod val="200000"/>
                <a:alpha val="100000"/>
              </a:schemeClr>
            </a:solid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8" name="Oval 7"/>
          <p:cNvSpPr/>
          <p:nvPr/>
        </p:nvSpPr>
        <p:spPr>
          <a:xfrm>
            <a:off x="225089" y="21103"/>
            <a:ext cx="2269588" cy="1702191"/>
          </a:xfrm>
          <a:prstGeom prst="ellipse">
            <a:avLst/>
          </a:prstGeom>
          <a:noFill/>
          <a:ln w="27305" cap="rnd" cmpd="sng" algn="ctr">
            <a:solidFill>
              <a:schemeClr val="bg2">
                <a:tint val="45000"/>
                <a:satMod val="325000"/>
                <a:alpha val="100000"/>
              </a:schemeClr>
            </a:solidFill>
            <a:prstDash val="solid"/>
          </a:ln>
          <a:effectLst>
            <a:outerShdw blurRad="25400" dist="25400" dir="5400000" algn="tl" rotWithShape="0">
              <a:schemeClr val="bg2">
                <a:shade val="50000"/>
                <a:satMod val="150000"/>
                <a:alpha val="85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11" name="Donut 10"/>
          <p:cNvSpPr/>
          <p:nvPr/>
        </p:nvSpPr>
        <p:spPr>
          <a:xfrm rot="2315675">
            <a:off x="243842" y="1055077"/>
            <a:ext cx="1500956" cy="1102624"/>
          </a:xfrm>
          <a:prstGeom prst="donut">
            <a:avLst>
              <a:gd name="adj" fmla="val 11833"/>
            </a:avLst>
          </a:prstGeom>
          <a:gradFill rotWithShape="1">
            <a:gsLst>
              <a:gs pos="0">
                <a:schemeClr val="bg2">
                  <a:tint val="10000"/>
                  <a:shade val="99000"/>
                  <a:satMod val="355000"/>
                  <a:alpha val="70000"/>
                </a:schemeClr>
              </a:gs>
              <a:gs pos="70000">
                <a:schemeClr val="bg2">
                  <a:tint val="6000"/>
                  <a:shade val="100000"/>
                  <a:satMod val="400000"/>
                  <a:alpha val="55000"/>
                </a:schemeClr>
              </a:gs>
              <a:gs pos="100000">
                <a:schemeClr val="bg2">
                  <a:tint val="100000"/>
                  <a:shade val="75000"/>
                  <a:satMod val="370000"/>
                  <a:alpha val="60000"/>
                </a:schemeClr>
              </a:gs>
            </a:gsLst>
            <a:path path="circle">
              <a:fillToRect l="-407500" t="-50000" r="507500" b="150000"/>
            </a:path>
          </a:gradFill>
          <a:ln w="7350" cap="rnd" cmpd="sng" algn="ctr">
            <a:solidFill>
              <a:schemeClr val="bg2">
                <a:shade val="60000"/>
                <a:satMod val="220000"/>
                <a:alpha val="100000"/>
              </a:schemeClr>
            </a:solidFill>
            <a:prstDash val="solid"/>
          </a:ln>
          <a:effectLst>
            <a:outerShdw blurRad="12700" dist="15000" dir="4500000" algn="tl" rotWithShape="0">
              <a:schemeClr val="bg2">
                <a:shade val="10000"/>
                <a:satMod val="200000"/>
                <a:alpha val="35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12" name="Rectangle 11"/>
          <p:cNvSpPr/>
          <p:nvPr/>
        </p:nvSpPr>
        <p:spPr>
          <a:xfrm>
            <a:off x="1350498" y="-54"/>
            <a:ext cx="10841503" cy="6858054"/>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5" name="Title Placeholder 4"/>
          <p:cNvSpPr>
            <a:spLocks noGrp="1"/>
          </p:cNvSpPr>
          <p:nvPr>
            <p:ph type="title"/>
          </p:nvPr>
        </p:nvSpPr>
        <p:spPr>
          <a:xfrm>
            <a:off x="1914144" y="274638"/>
            <a:ext cx="9997440" cy="1143000"/>
          </a:xfrm>
          <a:prstGeom prst="rect">
            <a:avLst/>
          </a:prstGeom>
        </p:spPr>
        <p:txBody>
          <a:bodyPr anchor="ctr">
            <a:normAutofit/>
          </a:bodyPr>
          <a:lstStyle>
            <a:extLst/>
          </a:lstStyle>
          <a:p>
            <a:r>
              <a:rPr kumimoji="0" lang="en-US" smtClean="0"/>
              <a:t>Click to edit Master title style</a:t>
            </a:r>
            <a:endParaRPr kumimoji="0" lang="en-US"/>
          </a:p>
        </p:txBody>
      </p:sp>
      <p:sp>
        <p:nvSpPr>
          <p:cNvPr id="9" name="Text Placeholder 8"/>
          <p:cNvSpPr>
            <a:spLocks noGrp="1"/>
          </p:cNvSpPr>
          <p:nvPr>
            <p:ph type="body" idx="1"/>
          </p:nvPr>
        </p:nvSpPr>
        <p:spPr>
          <a:xfrm>
            <a:off x="1914144" y="1447800"/>
            <a:ext cx="9997440" cy="4800600"/>
          </a:xfrm>
          <a:prstGeom prst="rect">
            <a:avLst/>
          </a:prstGeom>
        </p:spPr>
        <p:txBody>
          <a:bodyPr>
            <a:normAutofit/>
          </a:bodyPr>
          <a:lstStyle>
            <a:extLst/>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24" name="Date Placeholder 23"/>
          <p:cNvSpPr>
            <a:spLocks noGrp="1"/>
          </p:cNvSpPr>
          <p:nvPr>
            <p:ph type="dt" sz="half" idx="2"/>
          </p:nvPr>
        </p:nvSpPr>
        <p:spPr>
          <a:xfrm>
            <a:off x="4775200" y="6305550"/>
            <a:ext cx="2844800" cy="476250"/>
          </a:xfrm>
          <a:prstGeom prst="rect">
            <a:avLst/>
          </a:prstGeom>
        </p:spPr>
        <p:txBody>
          <a:bodyPr anchor="b"/>
          <a:lstStyle>
            <a:lvl1pPr algn="r" eaLnBrk="1" latinLnBrk="0" hangingPunct="1">
              <a:defRPr kumimoji="0" sz="1200">
                <a:solidFill>
                  <a:schemeClr val="bg2">
                    <a:shade val="50000"/>
                    <a:satMod val="200000"/>
                  </a:schemeClr>
                </a:solidFill>
              </a:defRPr>
            </a:lvl1pPr>
            <a:extLst/>
          </a:lstStyle>
          <a:p>
            <a:fld id="{B61BEF0D-F0BB-DE4B-95CE-6DB70DBA9567}" type="datetimeFigureOut">
              <a:rPr lang="en-US" smtClean="0"/>
              <a:pPr/>
              <a:t>12/13/2022</a:t>
            </a:fld>
            <a:endParaRPr lang="en-US" dirty="0"/>
          </a:p>
        </p:txBody>
      </p:sp>
      <p:sp>
        <p:nvSpPr>
          <p:cNvPr id="10" name="Footer Placeholder 9"/>
          <p:cNvSpPr>
            <a:spLocks noGrp="1"/>
          </p:cNvSpPr>
          <p:nvPr>
            <p:ph type="ftr" sz="quarter" idx="3"/>
          </p:nvPr>
        </p:nvSpPr>
        <p:spPr>
          <a:xfrm>
            <a:off x="7620000" y="6305550"/>
            <a:ext cx="3860800" cy="476250"/>
          </a:xfrm>
          <a:prstGeom prst="rect">
            <a:avLst/>
          </a:prstGeom>
        </p:spPr>
        <p:txBody>
          <a:bodyPr anchor="b"/>
          <a:lstStyle>
            <a:lvl1pPr eaLnBrk="1" latinLnBrk="0" hangingPunct="1">
              <a:defRPr kumimoji="0" sz="1200">
                <a:solidFill>
                  <a:schemeClr val="bg2">
                    <a:shade val="50000"/>
                    <a:satMod val="200000"/>
                  </a:schemeClr>
                </a:solidFill>
                <a:effectLst/>
              </a:defRPr>
            </a:lvl1pPr>
            <a:extLst/>
          </a:lstStyle>
          <a:p>
            <a:endParaRPr lang="en-US" dirty="0"/>
          </a:p>
        </p:txBody>
      </p:sp>
      <p:sp>
        <p:nvSpPr>
          <p:cNvPr id="22" name="Slide Number Placeholder 21"/>
          <p:cNvSpPr>
            <a:spLocks noGrp="1"/>
          </p:cNvSpPr>
          <p:nvPr>
            <p:ph type="sldNum" sz="quarter" idx="4"/>
          </p:nvPr>
        </p:nvSpPr>
        <p:spPr>
          <a:xfrm>
            <a:off x="11484864" y="6305550"/>
            <a:ext cx="609600" cy="476250"/>
          </a:xfrm>
          <a:prstGeom prst="rect">
            <a:avLst/>
          </a:prstGeom>
        </p:spPr>
        <p:txBody>
          <a:bodyPr anchor="b"/>
          <a:lstStyle>
            <a:lvl1pPr algn="ctr" eaLnBrk="1" latinLnBrk="0" hangingPunct="1">
              <a:defRPr kumimoji="0" sz="1200">
                <a:solidFill>
                  <a:schemeClr val="bg2">
                    <a:shade val="50000"/>
                    <a:satMod val="200000"/>
                  </a:schemeClr>
                </a:solidFill>
                <a:effectLst/>
              </a:defRPr>
            </a:lvl1pPr>
            <a:extLst/>
          </a:lstStyle>
          <a:p>
            <a:fld id="{D57F1E4F-1CFF-5643-939E-217C01CDF565}" type="slidenum">
              <a:rPr lang="en-US" smtClean="0"/>
              <a:pPr/>
              <a:t>‹#›</a:t>
            </a:fld>
            <a:endParaRPr lang="en-US" dirty="0"/>
          </a:p>
        </p:txBody>
      </p:sp>
      <p:sp>
        <p:nvSpPr>
          <p:cNvPr id="15" name="Rectangle 14"/>
          <p:cNvSpPr/>
          <p:nvPr/>
        </p:nvSpPr>
        <p:spPr bwMode="invGray">
          <a:xfrm>
            <a:off x="1353312" y="-54"/>
            <a:ext cx="97536" cy="6858054"/>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Tree>
  </p:cSld>
  <p:clrMap bg1="lt1" tx1="dk1" bg2="lt2" tx2="dk2" accent1="accent1" accent2="accent2" accent3="accent3" accent4="accent4" accent5="accent5" accent6="accent6" hlink="hlink" folHlink="folHlink"/>
  <p:sldLayoutIdLst>
    <p:sldLayoutId id="2147484031" r:id="rId1"/>
    <p:sldLayoutId id="2147484032" r:id="rId2"/>
    <p:sldLayoutId id="2147484033" r:id="rId3"/>
    <p:sldLayoutId id="2147484034" r:id="rId4"/>
    <p:sldLayoutId id="2147484035" r:id="rId5"/>
    <p:sldLayoutId id="2147484036" r:id="rId6"/>
    <p:sldLayoutId id="2147484037" r:id="rId7"/>
    <p:sldLayoutId id="2147484038" r:id="rId8"/>
    <p:sldLayoutId id="2147484039" r:id="rId9"/>
    <p:sldLayoutId id="2147484040" r:id="rId10"/>
    <p:sldLayoutId id="2147484041" r:id="rId11"/>
  </p:sldLayoutIdLst>
  <p:transition spd="med">
    <p:fade/>
  </p:transition>
  <p:timing>
    <p:tnLst>
      <p:par>
        <p:cTn id="1" dur="indefinite" restart="never" nodeType="tmRoot"/>
      </p:par>
    </p:tnLst>
  </p:timing>
  <p:txStyles>
    <p:titleStyle>
      <a:lvl1pPr algn="l" rtl="0" eaLnBrk="1" latinLnBrk="0" hangingPunct="1">
        <a:spcBef>
          <a:spcPct val="0"/>
        </a:spcBef>
        <a:buNone/>
        <a:defRPr kumimoji="0" sz="4300" kern="1200">
          <a:solidFill>
            <a:schemeClr val="tx2">
              <a:satMod val="130000"/>
            </a:schemeClr>
          </a:solidFill>
          <a:effectLst>
            <a:outerShdw blurRad="50000" dist="30000" dir="5400000" algn="tl" rotWithShape="0">
              <a:srgbClr val="000000">
                <a:alpha val="30000"/>
              </a:srgbClr>
            </a:outerShdw>
          </a:effectLst>
          <a:latin typeface="+mj-lt"/>
          <a:ea typeface="+mj-ea"/>
          <a:cs typeface="+mj-cs"/>
        </a:defRPr>
      </a:lvl1pPr>
      <a:extLst/>
    </p:titleStyle>
    <p:bodyStyle>
      <a:lvl1pPr marL="365760" indent="-283464" algn="l" rtl="0" eaLnBrk="1" latinLnBrk="0" hangingPunct="1">
        <a:lnSpc>
          <a:spcPct val="100000"/>
        </a:lnSpc>
        <a:spcBef>
          <a:spcPts val="600"/>
        </a:spcBef>
        <a:buClr>
          <a:schemeClr val="accent1"/>
        </a:buClr>
        <a:buSzPct val="80000"/>
        <a:buFont typeface="Wingdings 2"/>
        <a:buChar char=""/>
        <a:defRPr kumimoji="0" sz="3200" kern="1200">
          <a:solidFill>
            <a:schemeClr val="tx1"/>
          </a:solidFill>
          <a:latin typeface="+mn-lt"/>
          <a:ea typeface="+mn-ea"/>
          <a:cs typeface="+mn-cs"/>
        </a:defRPr>
      </a:lvl1pPr>
      <a:lvl2pPr marL="640080" indent="-237744" algn="l" rtl="0" eaLnBrk="1" latinLnBrk="0" hangingPunct="1">
        <a:lnSpc>
          <a:spcPct val="100000"/>
        </a:lnSpc>
        <a:spcBef>
          <a:spcPts val="550"/>
        </a:spcBef>
        <a:buClr>
          <a:schemeClr val="accent1"/>
        </a:buClr>
        <a:buFont typeface="Verdana"/>
        <a:buChar char="◦"/>
        <a:defRPr kumimoji="0" sz="2800" kern="1200">
          <a:solidFill>
            <a:schemeClr val="tx1"/>
          </a:solidFill>
          <a:latin typeface="+mn-lt"/>
          <a:ea typeface="+mn-ea"/>
          <a:cs typeface="+mn-cs"/>
        </a:defRPr>
      </a:lvl2pPr>
      <a:lvl3pPr marL="886968" indent="-228600" algn="l" rtl="0" eaLnBrk="1" latinLnBrk="0" hangingPunct="1">
        <a:lnSpc>
          <a:spcPct val="100000"/>
        </a:lnSpc>
        <a:spcBef>
          <a:spcPct val="20000"/>
        </a:spcBef>
        <a:buClr>
          <a:schemeClr val="accent2"/>
        </a:buClr>
        <a:buFont typeface="Wingdings 2"/>
        <a:buChar char=""/>
        <a:defRPr kumimoji="0" sz="2400" kern="1200">
          <a:solidFill>
            <a:schemeClr val="tx1"/>
          </a:solidFill>
          <a:latin typeface="+mn-lt"/>
          <a:ea typeface="+mn-ea"/>
          <a:cs typeface="+mn-cs"/>
        </a:defRPr>
      </a:lvl3pPr>
      <a:lvl4pPr marL="1097280" indent="-173736" algn="l" rtl="0" eaLnBrk="1" latinLnBrk="0" hangingPunct="1">
        <a:lnSpc>
          <a:spcPct val="100000"/>
        </a:lnSpc>
        <a:spcBef>
          <a:spcPct val="20000"/>
        </a:spcBef>
        <a:buClr>
          <a:schemeClr val="accent3"/>
        </a:buClr>
        <a:buFont typeface="Wingdings 2"/>
        <a:buChar char=""/>
        <a:defRPr kumimoji="0" sz="2000" kern="1200">
          <a:solidFill>
            <a:schemeClr val="tx1"/>
          </a:solidFill>
          <a:latin typeface="+mn-lt"/>
          <a:ea typeface="+mn-ea"/>
          <a:cs typeface="+mn-cs"/>
        </a:defRPr>
      </a:lvl4pPr>
      <a:lvl5pPr marL="1298448" indent="-182880" algn="l" rtl="0" eaLnBrk="1" latinLnBrk="0" hangingPunct="1">
        <a:lnSpc>
          <a:spcPct val="100000"/>
        </a:lnSpc>
        <a:spcBef>
          <a:spcPct val="20000"/>
        </a:spcBef>
        <a:buClr>
          <a:schemeClr val="accent4"/>
        </a:buClr>
        <a:buFont typeface="Wingdings 2"/>
        <a:buChar char=""/>
        <a:defRPr kumimoji="0" sz="2000" kern="1200">
          <a:solidFill>
            <a:schemeClr val="tx1"/>
          </a:solidFill>
          <a:latin typeface="+mn-lt"/>
          <a:ea typeface="+mn-ea"/>
          <a:cs typeface="+mn-cs"/>
        </a:defRPr>
      </a:lvl5pPr>
      <a:lvl6pPr marL="1508760" indent="-182880" algn="l" rtl="0" eaLnBrk="1" latinLnBrk="0" hangingPunct="1">
        <a:lnSpc>
          <a:spcPct val="100000"/>
        </a:lnSpc>
        <a:spcBef>
          <a:spcPct val="20000"/>
        </a:spcBef>
        <a:buClr>
          <a:schemeClr val="accent5"/>
        </a:buClr>
        <a:buFont typeface="Wingdings 2"/>
        <a:buChar char=""/>
        <a:defRPr kumimoji="0" sz="2000" kern="1200">
          <a:solidFill>
            <a:schemeClr val="tx1"/>
          </a:solidFill>
          <a:latin typeface="+mn-lt"/>
          <a:ea typeface="+mn-ea"/>
          <a:cs typeface="+mn-cs"/>
        </a:defRPr>
      </a:lvl6pPr>
      <a:lvl7pPr marL="171907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7pPr>
      <a:lvl8pPr marL="1920240"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8pPr>
      <a:lvl9pPr marL="213055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4" name="Date Placeholder 3">
            <a:extLst>
              <a:ext uri="{FF2B5EF4-FFF2-40B4-BE49-F238E27FC236}">
                <a16:creationId xmlns=""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pPr/>
              <a:t>12/13/2022</a:t>
            </a:fld>
            <a:endParaRPr lang="en-US" dirty="0"/>
          </a:p>
        </p:txBody>
      </p:sp>
      <p:sp>
        <p:nvSpPr>
          <p:cNvPr id="5" name="Footer Placeholder 4">
            <a:extLst>
              <a:ext uri="{FF2B5EF4-FFF2-40B4-BE49-F238E27FC236}">
                <a16:creationId xmlns=""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pPr/>
              <a:t>‹#›</a:t>
            </a:fld>
            <a:endParaRPr lang="en-US" dirty="0"/>
          </a:p>
        </p:txBody>
      </p:sp>
    </p:spTree>
    <p:extLst>
      <p:ext uri="{BB962C8B-B14F-4D97-AF65-F5344CB8AC3E}">
        <p14:creationId xmlns="" xmlns:p14="http://schemas.microsoft.com/office/powerpoint/2010/main" val="2911603562"/>
      </p:ext>
    </p:extLst>
  </p:cSld>
  <p:clrMap bg1="lt1" tx1="dk1" bg2="lt2" tx2="dk2" accent1="accent1" accent2="accent2" accent3="accent3" accent4="accent4" accent5="accent5" accent6="accent6" hlink="hlink" folHlink="folHlink"/>
  <p:sldLayoutIdLst>
    <p:sldLayoutId id="2147483869" r:id="rId1"/>
    <p:sldLayoutId id="2147483870" r:id="rId2"/>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4" name="Date Placeholder 3">
            <a:extLst>
              <a:ext uri="{FF2B5EF4-FFF2-40B4-BE49-F238E27FC236}">
                <a16:creationId xmlns=""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pPr/>
              <a:t>12/13/2022</a:t>
            </a:fld>
            <a:endParaRPr lang="en-US" dirty="0"/>
          </a:p>
        </p:txBody>
      </p:sp>
      <p:sp>
        <p:nvSpPr>
          <p:cNvPr id="5" name="Footer Placeholder 4">
            <a:extLst>
              <a:ext uri="{FF2B5EF4-FFF2-40B4-BE49-F238E27FC236}">
                <a16:creationId xmlns=""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pPr/>
              <a:t>‹#›</a:t>
            </a:fld>
            <a:endParaRPr lang="en-US" dirty="0"/>
          </a:p>
        </p:txBody>
      </p:sp>
    </p:spTree>
    <p:extLst>
      <p:ext uri="{BB962C8B-B14F-4D97-AF65-F5344CB8AC3E}">
        <p14:creationId xmlns="" xmlns:p14="http://schemas.microsoft.com/office/powerpoint/2010/main" val="1044508539"/>
      </p:ext>
    </p:extLst>
  </p:cSld>
  <p:clrMap bg1="lt1" tx1="dk1" bg2="lt2" tx2="dk2" accent1="accent1" accent2="accent2" accent3="accent3" accent4="accent4" accent5="accent5" accent6="accent6" hlink="hlink" folHlink="folHlink"/>
  <p:sldLayoutIdLst>
    <p:sldLayoutId id="2147483872" r:id="rId1"/>
    <p:sldLayoutId id="2147483873" r:id="rId2"/>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4" name="Date Placeholder 3">
            <a:extLst>
              <a:ext uri="{FF2B5EF4-FFF2-40B4-BE49-F238E27FC236}">
                <a16:creationId xmlns=""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pPr/>
              <a:t>12/13/2022</a:t>
            </a:fld>
            <a:endParaRPr lang="en-US" dirty="0"/>
          </a:p>
        </p:txBody>
      </p:sp>
      <p:sp>
        <p:nvSpPr>
          <p:cNvPr id="5" name="Footer Placeholder 4">
            <a:extLst>
              <a:ext uri="{FF2B5EF4-FFF2-40B4-BE49-F238E27FC236}">
                <a16:creationId xmlns=""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pPr/>
              <a:t>‹#›</a:t>
            </a:fld>
            <a:endParaRPr lang="en-US" dirty="0"/>
          </a:p>
        </p:txBody>
      </p:sp>
    </p:spTree>
    <p:extLst>
      <p:ext uri="{BB962C8B-B14F-4D97-AF65-F5344CB8AC3E}">
        <p14:creationId xmlns="" xmlns:p14="http://schemas.microsoft.com/office/powerpoint/2010/main" val="2032013640"/>
      </p:ext>
    </p:extLst>
  </p:cSld>
  <p:clrMap bg1="lt1" tx1="dk1" bg2="lt2" tx2="dk2" accent1="accent1" accent2="accent2" accent3="accent3" accent4="accent4" accent5="accent5" accent6="accent6" hlink="hlink" folHlink="folHlink"/>
  <p:sldLayoutIdLst>
    <p:sldLayoutId id="2147483875" r:id="rId1"/>
    <p:sldLayoutId id="2147483876" r:id="rId2"/>
    <p:sldLayoutId id="2147483982" r:id="rId3"/>
    <p:sldLayoutId id="2147483983" r:id="rId4"/>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pPr rtl="0"/>
            <a:r>
              <a:rPr lang="en-US" noProof="0" smtClean="0"/>
              <a:t>Click to edit Master title style</a:t>
            </a:r>
            <a:endParaRPr lang="en-GB" noProof="0"/>
          </a:p>
        </p:txBody>
      </p:sp>
      <p:sp>
        <p:nvSpPr>
          <p:cNvPr id="4" name="Date Placeholder 3">
            <a:extLst>
              <a:ext uri="{FF2B5EF4-FFF2-40B4-BE49-F238E27FC236}">
                <a16:creationId xmlns:a16="http://schemas.microsoft.com/office/drawing/2014/main" xmlns=""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1BEF0D-F0BB-DE4B-95CE-6DB70DBA9567}" type="datetimeFigureOut">
              <a:rPr lang="en-US" smtClean="0"/>
              <a:pPr/>
              <a:t>12/13/2022</a:t>
            </a:fld>
            <a:endParaRPr lang="en-US" dirty="0"/>
          </a:p>
        </p:txBody>
      </p:sp>
      <p:sp>
        <p:nvSpPr>
          <p:cNvPr id="5" name="Footer Placeholder 4">
            <a:extLst>
              <a:ext uri="{FF2B5EF4-FFF2-40B4-BE49-F238E27FC236}">
                <a16:creationId xmlns:a16="http://schemas.microsoft.com/office/drawing/2014/main" xmlns=""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xmlns=""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xmlns="" val="2263488725"/>
      </p:ext>
    </p:extLst>
  </p:cSld>
  <p:clrMap bg1="lt1" tx1="dk1" bg2="lt2" tx2="dk2" accent1="accent1" accent2="accent2" accent3="accent3" accent4="accent4" accent5="accent5" accent6="accent6" hlink="hlink" folHlink="folHlink"/>
  <p:sldLayoutIdLst>
    <p:sldLayoutId id="2147483997" r:id="rId1"/>
    <p:sldLayoutId id="2147483998" r:id="rId2"/>
    <p:sldLayoutId id="2147483999" r:id="rId3"/>
    <p:sldLayoutId id="2147484000" r:id="rId4"/>
    <p:sldLayoutId id="2147484001" r:id="rId5"/>
    <p:sldLayoutId id="2147484002" r:id="rId6"/>
    <p:sldLayoutId id="2147484003" r:id="rId7"/>
  </p:sldLayoutIdLst>
  <p:transition spd="med">
    <p:fade/>
  </p:transition>
  <p:timing>
    <p:tnLst>
      <p:par>
        <p:cTn id="1" dur="indefinite" restart="never" nodeType="tmRoot"/>
      </p:par>
    </p:tnLst>
  </p:timing>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pPr rtl="0"/>
            <a:r>
              <a:rPr lang="en-US" noProof="0" smtClean="0"/>
              <a:t>Click to edit Master title style</a:t>
            </a:r>
            <a:endParaRPr lang="en-GB" noProof="0"/>
          </a:p>
        </p:txBody>
      </p:sp>
      <p:sp>
        <p:nvSpPr>
          <p:cNvPr id="4" name="Date Placeholder 3">
            <a:extLst>
              <a:ext uri="{FF2B5EF4-FFF2-40B4-BE49-F238E27FC236}">
                <a16:creationId xmlns:a16="http://schemas.microsoft.com/office/drawing/2014/main" xmlns=""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rtl="0"/>
            <a:fld id="{BF3EA5D2-BB7B-454C-AD60-E7ADCC7B837E}" type="datetime1">
              <a:rPr lang="en-GB" noProof="0" smtClean="0"/>
              <a:pPr rtl="0"/>
              <a:t>13/12/2022</a:t>
            </a:fld>
            <a:endParaRPr lang="en-GB" noProof="0"/>
          </a:p>
        </p:txBody>
      </p:sp>
      <p:sp>
        <p:nvSpPr>
          <p:cNvPr id="5" name="Footer Placeholder 4">
            <a:extLst>
              <a:ext uri="{FF2B5EF4-FFF2-40B4-BE49-F238E27FC236}">
                <a16:creationId xmlns:a16="http://schemas.microsoft.com/office/drawing/2014/main" xmlns=""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rtl="0"/>
            <a:endParaRPr lang="en-GB" noProof="0"/>
          </a:p>
        </p:txBody>
      </p:sp>
      <p:sp>
        <p:nvSpPr>
          <p:cNvPr id="6" name="Slide Number Placeholder 5">
            <a:extLst>
              <a:ext uri="{FF2B5EF4-FFF2-40B4-BE49-F238E27FC236}">
                <a16:creationId xmlns:a16="http://schemas.microsoft.com/office/drawing/2014/main" xmlns=""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rtl="0"/>
            <a:fld id="{FC5FADE3-B84E-4AF7-91CC-AB47E1A43619}" type="slidenum">
              <a:rPr lang="en-GB" noProof="0" smtClean="0"/>
              <a:pPr rtl="0"/>
              <a:t>‹#›</a:t>
            </a:fld>
            <a:endParaRPr lang="en-GB" noProof="0"/>
          </a:p>
        </p:txBody>
      </p:sp>
    </p:spTree>
    <p:extLst>
      <p:ext uri="{BB962C8B-B14F-4D97-AF65-F5344CB8AC3E}">
        <p14:creationId xmlns:p14="http://schemas.microsoft.com/office/powerpoint/2010/main" xmlns="" val="2911603562"/>
      </p:ext>
    </p:extLst>
  </p:cSld>
  <p:clrMap bg1="lt1" tx1="dk1" bg2="lt2" tx2="dk2" accent1="accent1" accent2="accent2" accent3="accent3" accent4="accent4" accent5="accent5" accent6="accent6" hlink="hlink" folHlink="folHlink"/>
  <p:sldLayoutIdLst>
    <p:sldLayoutId id="2147484005" r:id="rId1"/>
    <p:sldLayoutId id="2147484006" r:id="rId2"/>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xmlns="">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pPr rtl="0"/>
            <a:r>
              <a:rPr lang="en-US" noProof="0" smtClean="0"/>
              <a:t>Click to edit Master title style</a:t>
            </a:r>
            <a:endParaRPr lang="en-GB" noProof="0"/>
          </a:p>
        </p:txBody>
      </p:sp>
      <p:sp>
        <p:nvSpPr>
          <p:cNvPr id="4" name="Date Placeholder 3">
            <a:extLst>
              <a:ext uri="{FF2B5EF4-FFF2-40B4-BE49-F238E27FC236}">
                <a16:creationId xmlns:a16="http://schemas.microsoft.com/office/drawing/2014/main" xmlns=""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rtl="0"/>
            <a:fld id="{96B77B7B-98A2-43E7-B343-92483A4C89E0}" type="datetime1">
              <a:rPr lang="en-GB" noProof="0" smtClean="0"/>
              <a:pPr rtl="0"/>
              <a:t>13/12/2022</a:t>
            </a:fld>
            <a:endParaRPr lang="en-GB" noProof="0"/>
          </a:p>
        </p:txBody>
      </p:sp>
      <p:sp>
        <p:nvSpPr>
          <p:cNvPr id="5" name="Footer Placeholder 4">
            <a:extLst>
              <a:ext uri="{FF2B5EF4-FFF2-40B4-BE49-F238E27FC236}">
                <a16:creationId xmlns:a16="http://schemas.microsoft.com/office/drawing/2014/main" xmlns=""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rtl="0"/>
            <a:endParaRPr lang="en-GB" noProof="0"/>
          </a:p>
        </p:txBody>
      </p:sp>
      <p:sp>
        <p:nvSpPr>
          <p:cNvPr id="6" name="Slide Number Placeholder 5">
            <a:extLst>
              <a:ext uri="{FF2B5EF4-FFF2-40B4-BE49-F238E27FC236}">
                <a16:creationId xmlns:a16="http://schemas.microsoft.com/office/drawing/2014/main" xmlns=""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rtl="0"/>
            <a:fld id="{FC5FADE3-B84E-4AF7-91CC-AB47E1A43619}" type="slidenum">
              <a:rPr lang="en-GB" noProof="0" smtClean="0"/>
              <a:pPr rtl="0"/>
              <a:t>‹#›</a:t>
            </a:fld>
            <a:endParaRPr lang="en-GB" noProof="0"/>
          </a:p>
        </p:txBody>
      </p:sp>
    </p:spTree>
    <p:extLst>
      <p:ext uri="{BB962C8B-B14F-4D97-AF65-F5344CB8AC3E}">
        <p14:creationId xmlns:p14="http://schemas.microsoft.com/office/powerpoint/2010/main" xmlns="" val="1044508539"/>
      </p:ext>
    </p:extLst>
  </p:cSld>
  <p:clrMap bg1="lt1" tx1="dk1" bg2="lt2" tx2="dk2" accent1="accent1" accent2="accent2" accent3="accent3" accent4="accent4" accent5="accent5" accent6="accent6" hlink="hlink" folHlink="folHlink"/>
  <p:sldLayoutIdLst>
    <p:sldLayoutId id="2147484008" r:id="rId1"/>
    <p:sldLayoutId id="2147484009" r:id="rId2"/>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xmlns="">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pPr rtl="0"/>
            <a:r>
              <a:rPr lang="en-US" noProof="0" smtClean="0"/>
              <a:t>Click to edit Master title style</a:t>
            </a:r>
            <a:endParaRPr lang="en-GB" noProof="0"/>
          </a:p>
        </p:txBody>
      </p:sp>
      <p:sp>
        <p:nvSpPr>
          <p:cNvPr id="4" name="Date Placeholder 3">
            <a:extLst>
              <a:ext uri="{FF2B5EF4-FFF2-40B4-BE49-F238E27FC236}">
                <a16:creationId xmlns:a16="http://schemas.microsoft.com/office/drawing/2014/main" xmlns=""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rtl="0"/>
            <a:fld id="{2799F4B1-797B-4E32-8DB8-780E3DFC7B73}" type="datetime1">
              <a:rPr lang="en-GB" noProof="0" smtClean="0"/>
              <a:pPr rtl="0"/>
              <a:t>13/12/2022</a:t>
            </a:fld>
            <a:endParaRPr lang="en-GB" noProof="0"/>
          </a:p>
        </p:txBody>
      </p:sp>
      <p:sp>
        <p:nvSpPr>
          <p:cNvPr id="5" name="Footer Placeholder 4">
            <a:extLst>
              <a:ext uri="{FF2B5EF4-FFF2-40B4-BE49-F238E27FC236}">
                <a16:creationId xmlns:a16="http://schemas.microsoft.com/office/drawing/2014/main" xmlns=""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rtl="0"/>
            <a:endParaRPr lang="en-GB" noProof="0"/>
          </a:p>
        </p:txBody>
      </p:sp>
      <p:sp>
        <p:nvSpPr>
          <p:cNvPr id="6" name="Slide Number Placeholder 5">
            <a:extLst>
              <a:ext uri="{FF2B5EF4-FFF2-40B4-BE49-F238E27FC236}">
                <a16:creationId xmlns:a16="http://schemas.microsoft.com/office/drawing/2014/main" xmlns=""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rtl="0"/>
            <a:fld id="{FC5FADE3-B84E-4AF7-91CC-AB47E1A43619}" type="slidenum">
              <a:rPr lang="en-GB" noProof="0" smtClean="0"/>
              <a:pPr rtl="0"/>
              <a:t>‹#›</a:t>
            </a:fld>
            <a:endParaRPr lang="en-GB" noProof="0"/>
          </a:p>
        </p:txBody>
      </p:sp>
    </p:spTree>
    <p:extLst>
      <p:ext uri="{BB962C8B-B14F-4D97-AF65-F5344CB8AC3E}">
        <p14:creationId xmlns:p14="http://schemas.microsoft.com/office/powerpoint/2010/main" xmlns="" val="2032013640"/>
      </p:ext>
    </p:extLst>
  </p:cSld>
  <p:clrMap bg1="lt1" tx1="dk1" bg2="lt2" tx2="dk2" accent1="accent1" accent2="accent2" accent3="accent3" accent4="accent4" accent5="accent5" accent6="accent6" hlink="hlink" folHlink="folHlink"/>
  <p:sldLayoutIdLst>
    <p:sldLayoutId id="2147484011" r:id="rId1"/>
    <p:sldLayoutId id="2147484012" r:id="rId2"/>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xmlns="">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pPr rtl="0"/>
            <a:r>
              <a:rPr lang="en-US" noProof="0" smtClean="0"/>
              <a:t>Click to edit Master title style</a:t>
            </a:r>
            <a:endParaRPr lang="en-GB" noProof="0"/>
          </a:p>
        </p:txBody>
      </p:sp>
      <p:sp>
        <p:nvSpPr>
          <p:cNvPr id="4" name="Date Placeholder 3">
            <a:extLst>
              <a:ext uri="{FF2B5EF4-FFF2-40B4-BE49-F238E27FC236}">
                <a16:creationId xmlns:a16="http://schemas.microsoft.com/office/drawing/2014/main" xmlns=""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1BEF0D-F0BB-DE4B-95CE-6DB70DBA9567}" type="datetimeFigureOut">
              <a:rPr lang="en-US" smtClean="0"/>
              <a:pPr/>
              <a:t>12/13/2022</a:t>
            </a:fld>
            <a:endParaRPr lang="en-US" dirty="0"/>
          </a:p>
        </p:txBody>
      </p:sp>
      <p:sp>
        <p:nvSpPr>
          <p:cNvPr id="5" name="Footer Placeholder 4">
            <a:extLst>
              <a:ext uri="{FF2B5EF4-FFF2-40B4-BE49-F238E27FC236}">
                <a16:creationId xmlns:a16="http://schemas.microsoft.com/office/drawing/2014/main" xmlns=""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xmlns=""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xmlns="" val="2263488725"/>
      </p:ext>
    </p:extLst>
  </p:cSld>
  <p:clrMap bg1="lt1" tx1="dk1" bg2="lt2" tx2="dk2" accent1="accent1" accent2="accent2" accent3="accent3" accent4="accent4" accent5="accent5" accent6="accent6" hlink="hlink" folHlink="folHlink"/>
  <p:sldLayoutIdLst>
    <p:sldLayoutId id="2147484014" r:id="rId1"/>
    <p:sldLayoutId id="2147484015" r:id="rId2"/>
    <p:sldLayoutId id="2147484016" r:id="rId3"/>
    <p:sldLayoutId id="2147484017" r:id="rId4"/>
    <p:sldLayoutId id="2147484018" r:id="rId5"/>
    <p:sldLayoutId id="2147484019" r:id="rId6"/>
    <p:sldLayoutId id="2147484020" r:id="rId7"/>
  </p:sldLayoutIdLst>
  <p:transition spd="med">
    <p:fade/>
  </p:transition>
  <p:timing>
    <p:tnLst>
      <p:par>
        <p:cTn id="1" dur="indefinite" restart="never" nodeType="tmRoot"/>
      </p:par>
    </p:tnLst>
  </p:timing>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43.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43.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13.xml.rels><?xml version="1.0" encoding="UTF-8" standalone="yes"?>
<Relationships xmlns="http://schemas.openxmlformats.org/package/2006/relationships"><Relationship Id="rId3" Type="http://schemas.openxmlformats.org/officeDocument/2006/relationships/hyperlink" Target="https://material.angular.io/" TargetMode="External"/><Relationship Id="rId7" Type="http://schemas.openxmlformats.org/officeDocument/2006/relationships/hyperlink" Target="https://www.youtube.com/watch?v=I17uA1sVQ2g" TargetMode="External"/><Relationship Id="rId2" Type="http://schemas.openxmlformats.org/officeDocument/2006/relationships/hyperlink" Target="https://angular.io/" TargetMode="External"/><Relationship Id="rId1" Type="http://schemas.openxmlformats.org/officeDocument/2006/relationships/slideLayout" Target="../slideLayouts/slideLayout45.xml"/><Relationship Id="rId6" Type="http://schemas.openxmlformats.org/officeDocument/2006/relationships/hyperlink" Target="https://www.djongomapper.com/" TargetMode="External"/><Relationship Id="rId5" Type="http://schemas.openxmlformats.org/officeDocument/2006/relationships/hyperlink" Target="https://www.djangoproject.com/" TargetMode="External"/><Relationship Id="rId4" Type="http://schemas.openxmlformats.org/officeDocument/2006/relationships/hyperlink" Target="https://tailwindcss.com/"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5.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5.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5.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5.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95024" y="642986"/>
            <a:ext cx="8911687" cy="2827428"/>
          </a:xfrm>
        </p:spPr>
        <p:txBody>
          <a:bodyPr>
            <a:normAutofit/>
          </a:bodyPr>
          <a:lstStyle/>
          <a:p>
            <a:pPr algn="ctr"/>
            <a:r>
              <a:rPr lang="en-US" sz="4000" b="1" dirty="0" err="1" smtClean="0">
                <a:latin typeface="Calibri" pitchFamily="34" charset="0"/>
                <a:cs typeface="Calibri" pitchFamily="34" charset="0"/>
              </a:rPr>
              <a:t>Pixelmate</a:t>
            </a:r>
            <a:r>
              <a:rPr lang="en-US" sz="4000" b="1" dirty="0" smtClean="0">
                <a:latin typeface="Calibri" pitchFamily="34" charset="0"/>
                <a:cs typeface="Calibri" pitchFamily="34" charset="0"/>
              </a:rPr>
              <a:t> – Project Management App</a:t>
            </a:r>
            <a:endParaRPr lang="en-US" sz="4000" b="1" dirty="0">
              <a:latin typeface="Calibri" pitchFamily="34" charset="0"/>
              <a:cs typeface="Calibri" pitchFamily="34" charset="0"/>
            </a:endParaRPr>
          </a:p>
        </p:txBody>
      </p:sp>
      <p:sp>
        <p:nvSpPr>
          <p:cNvPr id="3" name="Content Placeholder 2"/>
          <p:cNvSpPr>
            <a:spLocks noGrp="1"/>
          </p:cNvSpPr>
          <p:nvPr>
            <p:ph sz="half" idx="1"/>
          </p:nvPr>
        </p:nvSpPr>
        <p:spPr>
          <a:xfrm>
            <a:off x="1544090" y="4153641"/>
            <a:ext cx="5152920" cy="2060439"/>
          </a:xfrm>
        </p:spPr>
        <p:txBody>
          <a:bodyPr vert="horz" lIns="91440" tIns="45720" rIns="91440" bIns="45720" rtlCol="0" anchor="t">
            <a:normAutofit/>
          </a:bodyPr>
          <a:lstStyle/>
          <a:p>
            <a:pPr>
              <a:lnSpc>
                <a:spcPct val="100000"/>
              </a:lnSpc>
            </a:pPr>
            <a:r>
              <a:rPr lang="en-US" sz="2400" dirty="0" smtClean="0">
                <a:latin typeface="Calibri" pitchFamily="34" charset="0"/>
                <a:cs typeface="Calibri" pitchFamily="34" charset="0"/>
              </a:rPr>
              <a:t>Guided by :</a:t>
            </a:r>
            <a:endParaRPr lang="en-US" sz="2400" dirty="0">
              <a:latin typeface="Calibri" pitchFamily="34" charset="0"/>
              <a:cs typeface="Calibri" pitchFamily="34" charset="0"/>
            </a:endParaRPr>
          </a:p>
          <a:p>
            <a:pPr>
              <a:lnSpc>
                <a:spcPct val="100000"/>
              </a:lnSpc>
              <a:buNone/>
            </a:pPr>
            <a:r>
              <a:rPr lang="en-US" sz="2200" dirty="0" smtClean="0">
                <a:latin typeface="Calibri" pitchFamily="34" charset="0"/>
                <a:cs typeface="Calibri" pitchFamily="34" charset="0"/>
              </a:rPr>
              <a:t>		Prof.  </a:t>
            </a:r>
            <a:r>
              <a:rPr lang="en-US" sz="2200" dirty="0" err="1" smtClean="0">
                <a:latin typeface="Calibri" pitchFamily="34" charset="0"/>
                <a:cs typeface="Calibri" pitchFamily="34" charset="0"/>
              </a:rPr>
              <a:t>Sampada</a:t>
            </a:r>
            <a:r>
              <a:rPr lang="en-US" sz="2200" dirty="0" smtClean="0">
                <a:latin typeface="Calibri" pitchFamily="34" charset="0"/>
                <a:cs typeface="Calibri" pitchFamily="34" charset="0"/>
              </a:rPr>
              <a:t> V. Massey</a:t>
            </a:r>
            <a:endParaRPr lang="en-US" sz="2400" dirty="0">
              <a:latin typeface="Calibri" pitchFamily="34" charset="0"/>
              <a:cs typeface="Calibri" pitchFamily="34" charset="0"/>
            </a:endParaRPr>
          </a:p>
        </p:txBody>
      </p:sp>
      <p:sp>
        <p:nvSpPr>
          <p:cNvPr id="4" name="Content Placeholder 3"/>
          <p:cNvSpPr>
            <a:spLocks noGrp="1"/>
          </p:cNvSpPr>
          <p:nvPr>
            <p:ph sz="half" idx="2"/>
          </p:nvPr>
        </p:nvSpPr>
        <p:spPr>
          <a:xfrm>
            <a:off x="7012352" y="4155582"/>
            <a:ext cx="4313864" cy="2053062"/>
          </a:xfrm>
        </p:spPr>
        <p:txBody>
          <a:bodyPr vert="horz" lIns="91440" tIns="45720" rIns="91440" bIns="45720" rtlCol="0" anchor="t">
            <a:normAutofit/>
          </a:bodyPr>
          <a:lstStyle/>
          <a:p>
            <a:pPr>
              <a:lnSpc>
                <a:spcPct val="100000"/>
              </a:lnSpc>
            </a:pPr>
            <a:r>
              <a:rPr lang="en-US" sz="2400" dirty="0">
                <a:latin typeface="Calibri" pitchFamily="34" charset="0"/>
                <a:cs typeface="Calibri" pitchFamily="34" charset="0"/>
              </a:rPr>
              <a:t>Presented </a:t>
            </a:r>
            <a:r>
              <a:rPr lang="en-US" sz="2400" dirty="0" smtClean="0">
                <a:latin typeface="Calibri" pitchFamily="34" charset="0"/>
                <a:cs typeface="Calibri" pitchFamily="34" charset="0"/>
              </a:rPr>
              <a:t>by :</a:t>
            </a:r>
          </a:p>
          <a:p>
            <a:pPr lvl="1">
              <a:lnSpc>
                <a:spcPct val="100000"/>
              </a:lnSpc>
              <a:buNone/>
            </a:pPr>
            <a:r>
              <a:rPr lang="en-US" sz="2400" b="1" dirty="0" smtClean="0">
                <a:latin typeface="Calibri" pitchFamily="34" charset="0"/>
                <a:cs typeface="Calibri" pitchFamily="34" charset="0"/>
              </a:rPr>
              <a:t>	PRAKHAR SAHU</a:t>
            </a:r>
          </a:p>
          <a:p>
            <a:pPr lvl="1">
              <a:lnSpc>
                <a:spcPct val="100000"/>
              </a:lnSpc>
              <a:buNone/>
            </a:pPr>
            <a:r>
              <a:rPr lang="en-US" sz="2400" b="1" dirty="0" smtClean="0">
                <a:latin typeface="Calibri" pitchFamily="34" charset="0"/>
                <a:cs typeface="Calibri" pitchFamily="34" charset="0"/>
              </a:rPr>
              <a:t>	RACHANA SAHU</a:t>
            </a:r>
            <a:endParaRPr lang="en-US" sz="2400" b="1" dirty="0">
              <a:latin typeface="Calibri" pitchFamily="34" charset="0"/>
              <a:cs typeface="Calibri" pitchFamily="34" charset="0"/>
            </a:endParaRPr>
          </a:p>
        </p:txBody>
      </p:sp>
    </p:spTree>
    <p:extLst>
      <p:ext uri="{BB962C8B-B14F-4D97-AF65-F5344CB8AC3E}">
        <p14:creationId xmlns="" xmlns:p14="http://schemas.microsoft.com/office/powerpoint/2010/main" val="1673464952"/>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 xmlns:a16="http://schemas.microsoft.com/office/drawing/2014/main" id="{F91E8B12-7E7D-4B41-B1D2-66580A7BA29C}"/>
              </a:ext>
            </a:extLst>
          </p:cNvPr>
          <p:cNvSpPr txBox="1">
            <a:spLocks/>
          </p:cNvSpPr>
          <p:nvPr/>
        </p:nvSpPr>
        <p:spPr>
          <a:xfrm>
            <a:off x="1428119" y="266000"/>
            <a:ext cx="8963059" cy="981227"/>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GB" b="1" u="sng" dirty="0" smtClean="0">
                <a:latin typeface="Calibri"/>
                <a:cs typeface="Calibri"/>
              </a:rPr>
              <a:t>Screenshots</a:t>
            </a:r>
            <a:endParaRPr lang="en-US" b="1" u="sng" dirty="0"/>
          </a:p>
        </p:txBody>
      </p:sp>
      <p:pic>
        <p:nvPicPr>
          <p:cNvPr id="1027" name="Picture 3" descr="C:\Users\omjay\Pictures\Screenshots\Screenshot (5).png"/>
          <p:cNvPicPr>
            <a:picLocks noChangeAspect="1" noChangeArrowheads="1"/>
          </p:cNvPicPr>
          <p:nvPr/>
        </p:nvPicPr>
        <p:blipFill>
          <a:blip r:embed="rId2"/>
          <a:srcRect/>
          <a:stretch>
            <a:fillRect/>
          </a:stretch>
        </p:blipFill>
        <p:spPr bwMode="auto">
          <a:xfrm>
            <a:off x="6404365" y="3365830"/>
            <a:ext cx="5513730" cy="3101473"/>
          </a:xfrm>
          <a:prstGeom prst="rect">
            <a:avLst/>
          </a:prstGeom>
          <a:noFill/>
        </p:spPr>
      </p:pic>
      <p:pic>
        <p:nvPicPr>
          <p:cNvPr id="1026" name="Picture 2" descr="C:\Users\omjay\Pictures\Screenshots\Screenshot (4).png"/>
          <p:cNvPicPr>
            <a:picLocks noChangeAspect="1" noChangeArrowheads="1"/>
          </p:cNvPicPr>
          <p:nvPr/>
        </p:nvPicPr>
        <p:blipFill>
          <a:blip r:embed="rId3"/>
          <a:srcRect/>
          <a:stretch>
            <a:fillRect/>
          </a:stretch>
        </p:blipFill>
        <p:spPr bwMode="auto">
          <a:xfrm>
            <a:off x="1622160" y="1020010"/>
            <a:ext cx="6033862" cy="3394048"/>
          </a:xfrm>
          <a:prstGeom prst="rect">
            <a:avLst/>
          </a:prstGeom>
          <a:noFill/>
        </p:spPr>
      </p:pic>
    </p:spTree>
    <p:extLst>
      <p:ext uri="{BB962C8B-B14F-4D97-AF65-F5344CB8AC3E}">
        <p14:creationId xmlns="" xmlns:p14="http://schemas.microsoft.com/office/powerpoint/2010/main" val="1625378349"/>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C:\Users\omjay\Pictures\Screenshots\Screenshot (3).png"/>
          <p:cNvPicPr>
            <a:picLocks noChangeAspect="1" noChangeArrowheads="1"/>
          </p:cNvPicPr>
          <p:nvPr/>
        </p:nvPicPr>
        <p:blipFill>
          <a:blip r:embed="rId3"/>
          <a:srcRect/>
          <a:stretch>
            <a:fillRect/>
          </a:stretch>
        </p:blipFill>
        <p:spPr bwMode="auto">
          <a:xfrm>
            <a:off x="1632911" y="1024783"/>
            <a:ext cx="6019629" cy="3386042"/>
          </a:xfrm>
          <a:prstGeom prst="rect">
            <a:avLst/>
          </a:prstGeom>
          <a:noFill/>
        </p:spPr>
      </p:pic>
      <p:pic>
        <p:nvPicPr>
          <p:cNvPr id="2051" name="Picture 3" descr="C:\Users\omjay\Pictures\Screenshots\Screenshot (2).png"/>
          <p:cNvPicPr>
            <a:picLocks noChangeAspect="1" noChangeArrowheads="1"/>
          </p:cNvPicPr>
          <p:nvPr/>
        </p:nvPicPr>
        <p:blipFill>
          <a:blip r:embed="rId4"/>
          <a:srcRect/>
          <a:stretch>
            <a:fillRect/>
          </a:stretch>
        </p:blipFill>
        <p:spPr bwMode="auto">
          <a:xfrm>
            <a:off x="6384175" y="3347941"/>
            <a:ext cx="5552902" cy="3123508"/>
          </a:xfrm>
          <a:prstGeom prst="rect">
            <a:avLst/>
          </a:prstGeom>
          <a:noFill/>
        </p:spPr>
      </p:pic>
    </p:spTree>
    <p:extLst>
      <p:ext uri="{BB962C8B-B14F-4D97-AF65-F5344CB8AC3E}">
        <p14:creationId xmlns="" xmlns:p14="http://schemas.microsoft.com/office/powerpoint/2010/main" val="1625378349"/>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227200" y="1096646"/>
            <a:ext cx="10648013" cy="5299023"/>
          </a:xfrm>
        </p:spPr>
        <p:txBody>
          <a:bodyPr vert="horz" lIns="91440" tIns="45720" rIns="91440" bIns="45720" numCol="1" rtlCol="0" anchor="t">
            <a:normAutofit fontScale="70000" lnSpcReduction="20000"/>
          </a:bodyPr>
          <a:lstStyle/>
          <a:p>
            <a:pPr marL="457200" lvl="1" indent="0" algn="just">
              <a:lnSpc>
                <a:spcPct val="150000"/>
              </a:lnSpc>
              <a:buNone/>
            </a:pPr>
            <a:r>
              <a:rPr lang="en-IN" sz="2400" spc="300" dirty="0" smtClean="0">
                <a:latin typeface="Bahnschrift SemiLight" pitchFamily="34" charset="0"/>
                <a:ea typeface="+mn-lt"/>
                <a:cs typeface="+mn-lt"/>
              </a:rPr>
              <a:t>Nowadays, </a:t>
            </a:r>
            <a:r>
              <a:rPr lang="en-IN" sz="2400" spc="300" dirty="0" smtClean="0">
                <a:latin typeface="Bahnschrift SemiLight" pitchFamily="34" charset="0"/>
                <a:ea typeface="+mn-lt"/>
                <a:cs typeface="+mn-lt"/>
              </a:rPr>
              <a:t>if </a:t>
            </a:r>
            <a:r>
              <a:rPr lang="en-IN" sz="2400" spc="300" dirty="0" smtClean="0">
                <a:latin typeface="Bahnschrift SemiLight" pitchFamily="34" charset="0"/>
                <a:ea typeface="+mn-lt"/>
                <a:cs typeface="+mn-lt"/>
              </a:rPr>
              <a:t>you are a developer than it is must that you have to make some projects to show the level of experience and skills you have. And portfolio website is the best way you can </a:t>
            </a:r>
            <a:r>
              <a:rPr lang="en-IN" sz="2400" spc="300" dirty="0" smtClean="0">
                <a:latin typeface="Bahnschrift SemiLight" pitchFamily="34" charset="0"/>
                <a:ea typeface="+mn-lt"/>
                <a:cs typeface="+mn-lt"/>
              </a:rPr>
              <a:t>talk </a:t>
            </a:r>
            <a:r>
              <a:rPr lang="en-IN" sz="2400" spc="300" dirty="0" smtClean="0">
                <a:latin typeface="Bahnschrift SemiLight" pitchFamily="34" charset="0"/>
                <a:ea typeface="+mn-lt"/>
                <a:cs typeface="+mn-lt"/>
              </a:rPr>
              <a:t>about yourself </a:t>
            </a:r>
            <a:r>
              <a:rPr lang="en-IN" sz="2400" spc="300" smtClean="0">
                <a:latin typeface="Bahnschrift SemiLight" pitchFamily="34" charset="0"/>
                <a:ea typeface="+mn-lt"/>
                <a:cs typeface="+mn-lt"/>
              </a:rPr>
              <a:t>i.e. skills</a:t>
            </a:r>
            <a:r>
              <a:rPr lang="en-IN" sz="2400" spc="300" dirty="0" smtClean="0">
                <a:latin typeface="Bahnschrift SemiLight" pitchFamily="34" charset="0"/>
                <a:ea typeface="+mn-lt"/>
                <a:cs typeface="+mn-lt"/>
              </a:rPr>
              <a:t>, project, social media handles, industry experience or internships. </a:t>
            </a:r>
            <a:r>
              <a:rPr lang="en-US" sz="2400" spc="300" dirty="0" smtClean="0">
                <a:latin typeface="Bahnschrift SemiLight" pitchFamily="34" charset="0"/>
                <a:ea typeface="+mn-lt"/>
                <a:cs typeface="+mn-lt"/>
              </a:rPr>
              <a:t>So, more projects has more impact and helpful to build your resume.</a:t>
            </a:r>
          </a:p>
          <a:p>
            <a:pPr marL="457200" lvl="1" indent="0" algn="just">
              <a:lnSpc>
                <a:spcPct val="150000"/>
              </a:lnSpc>
              <a:buNone/>
            </a:pPr>
            <a:endParaRPr lang="en-IN" sz="2400" spc="300" dirty="0" smtClean="0">
              <a:latin typeface="Bahnschrift SemiLight" pitchFamily="34" charset="0"/>
              <a:ea typeface="+mn-lt"/>
              <a:cs typeface="+mn-lt"/>
            </a:endParaRPr>
          </a:p>
          <a:p>
            <a:pPr marL="457200" lvl="1" indent="0" algn="just">
              <a:lnSpc>
                <a:spcPct val="150000"/>
              </a:lnSpc>
              <a:buNone/>
            </a:pPr>
            <a:r>
              <a:rPr lang="en-IN" sz="2400" spc="300" dirty="0" smtClean="0">
                <a:latin typeface="Bahnschrift SemiLight" pitchFamily="34" charset="0"/>
                <a:ea typeface="+mn-lt"/>
                <a:cs typeface="+mn-lt"/>
              </a:rPr>
              <a:t>As the portfolio is hosted so every time you make project you have to change the files and again host the portfolio. So, to solve this problem, we made this platform where you can store the data (project details) and show your projects in your portfolio website using the </a:t>
            </a:r>
            <a:r>
              <a:rPr lang="en-IN" sz="2400" spc="300" dirty="0" smtClean="0">
                <a:latin typeface="Bahnschrift SemiLight" pitchFamily="34" charset="0"/>
                <a:ea typeface="+mn-lt"/>
                <a:cs typeface="+mn-lt"/>
              </a:rPr>
              <a:t>API’s (</a:t>
            </a:r>
            <a:r>
              <a:rPr lang="en-IN" sz="2400" spc="300" dirty="0" smtClean="0">
                <a:latin typeface="Bahnschrift SemiLight" pitchFamily="34" charset="0"/>
                <a:ea typeface="+mn-lt"/>
                <a:cs typeface="+mn-lt"/>
              </a:rPr>
              <a:t>as the data will be store and retrieve from database) You don’t have to worry about changing the files from the hosted server.</a:t>
            </a:r>
            <a:endParaRPr lang="en-US" sz="2400" spc="300" dirty="0">
              <a:latin typeface="Bahnschrift SemiLight" pitchFamily="34" charset="0"/>
              <a:cs typeface="Calibri"/>
            </a:endParaRPr>
          </a:p>
        </p:txBody>
      </p:sp>
      <p:sp>
        <p:nvSpPr>
          <p:cNvPr id="6" name="Title 1">
            <a:extLst>
              <a:ext uri="{FF2B5EF4-FFF2-40B4-BE49-F238E27FC236}">
                <a16:creationId xmlns="" xmlns:a16="http://schemas.microsoft.com/office/drawing/2014/main" id="{F91E8B12-7E7D-4B41-B1D2-66580A7BA29C}"/>
              </a:ext>
            </a:extLst>
          </p:cNvPr>
          <p:cNvSpPr txBox="1">
            <a:spLocks/>
          </p:cNvSpPr>
          <p:nvPr/>
        </p:nvSpPr>
        <p:spPr>
          <a:xfrm>
            <a:off x="1428119" y="266000"/>
            <a:ext cx="8963059" cy="981227"/>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GB" b="1" u="sng" dirty="0" smtClean="0">
                <a:latin typeface="Calibri"/>
                <a:cs typeface="Calibri"/>
              </a:rPr>
              <a:t>Idea behind this project</a:t>
            </a:r>
            <a:endParaRPr lang="en-GB" b="1" u="sng" dirty="0">
              <a:latin typeface="Calibri"/>
              <a:cs typeface="Calibri"/>
            </a:endParaRPr>
          </a:p>
        </p:txBody>
      </p:sp>
    </p:spTree>
    <p:extLst>
      <p:ext uri="{BB962C8B-B14F-4D97-AF65-F5344CB8AC3E}">
        <p14:creationId xmlns="" xmlns:p14="http://schemas.microsoft.com/office/powerpoint/2010/main" val="2019047166"/>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 xmlns:a16="http://schemas.microsoft.com/office/drawing/2014/main" id="{0102293F-275E-4AFD-A8D3-BD30425F9C55}"/>
              </a:ext>
            </a:extLst>
          </p:cNvPr>
          <p:cNvSpPr txBox="1"/>
          <p:nvPr/>
        </p:nvSpPr>
        <p:spPr>
          <a:xfrm>
            <a:off x="2061681" y="974333"/>
            <a:ext cx="9141784" cy="44030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457200" indent="-457200" algn="just">
              <a:lnSpc>
                <a:spcPct val="200000"/>
              </a:lnSpc>
              <a:buFont typeface="Arial" pitchFamily="34" charset="0"/>
              <a:buChar char="•"/>
            </a:pPr>
            <a:r>
              <a:rPr lang="en-US" sz="2400" b="1" spc="300" dirty="0" smtClean="0">
                <a:latin typeface="Bahnschrift Light" pitchFamily="34" charset="0"/>
                <a:hlinkClick r:id="rId2"/>
              </a:rPr>
              <a:t>https://angular.io/</a:t>
            </a:r>
            <a:endParaRPr lang="en-US" sz="2400" b="1" spc="300" dirty="0" smtClean="0">
              <a:latin typeface="Bahnschrift Light" pitchFamily="34" charset="0"/>
            </a:endParaRPr>
          </a:p>
          <a:p>
            <a:pPr marL="457200" indent="-457200" algn="just">
              <a:lnSpc>
                <a:spcPct val="200000"/>
              </a:lnSpc>
              <a:buFont typeface="Arial" pitchFamily="34" charset="0"/>
              <a:buChar char="•"/>
            </a:pPr>
            <a:r>
              <a:rPr lang="en-US" sz="2400" spc="300" dirty="0" smtClean="0">
                <a:latin typeface="Bahnschrift Light" pitchFamily="34" charset="0"/>
                <a:hlinkClick r:id="rId3"/>
              </a:rPr>
              <a:t>https://material.angular.io/</a:t>
            </a:r>
            <a:endParaRPr lang="en-US" sz="2400" spc="300" dirty="0" smtClean="0">
              <a:latin typeface="Bahnschrift Light" pitchFamily="34" charset="0"/>
            </a:endParaRPr>
          </a:p>
          <a:p>
            <a:pPr marL="457200" indent="-457200" algn="just">
              <a:lnSpc>
                <a:spcPct val="200000"/>
              </a:lnSpc>
              <a:buFont typeface="Arial" pitchFamily="34" charset="0"/>
              <a:buChar char="•"/>
            </a:pPr>
            <a:r>
              <a:rPr lang="en-US" sz="2400" spc="300" dirty="0" smtClean="0">
                <a:latin typeface="Bahnschrift Light" pitchFamily="34" charset="0"/>
                <a:hlinkClick r:id="rId4"/>
              </a:rPr>
              <a:t>https://tailwindcss.com/</a:t>
            </a:r>
            <a:endParaRPr lang="en-US" sz="2400" spc="300" dirty="0" smtClean="0">
              <a:latin typeface="Bahnschrift Light" pitchFamily="34" charset="0"/>
            </a:endParaRPr>
          </a:p>
          <a:p>
            <a:pPr marL="457200" indent="-457200" algn="just">
              <a:lnSpc>
                <a:spcPct val="200000"/>
              </a:lnSpc>
              <a:buFont typeface="Arial" pitchFamily="34" charset="0"/>
              <a:buChar char="•"/>
            </a:pPr>
            <a:r>
              <a:rPr lang="en-US" sz="2400" spc="300" dirty="0" smtClean="0">
                <a:latin typeface="Bahnschrift Light" pitchFamily="34" charset="0"/>
                <a:hlinkClick r:id="rId5"/>
              </a:rPr>
              <a:t>https://www.djangoproject.com/</a:t>
            </a:r>
            <a:endParaRPr lang="en-US" sz="2400" spc="300" dirty="0" smtClean="0">
              <a:latin typeface="Bahnschrift Light" pitchFamily="34" charset="0"/>
            </a:endParaRPr>
          </a:p>
          <a:p>
            <a:pPr marL="457200" indent="-457200" algn="just">
              <a:lnSpc>
                <a:spcPct val="200000"/>
              </a:lnSpc>
              <a:buFont typeface="Arial" pitchFamily="34" charset="0"/>
              <a:buChar char="•"/>
            </a:pPr>
            <a:r>
              <a:rPr lang="en-US" sz="2400" spc="300" dirty="0" smtClean="0">
                <a:latin typeface="Bahnschrift Light" pitchFamily="34" charset="0"/>
                <a:hlinkClick r:id="rId6"/>
              </a:rPr>
              <a:t>https://www.djongomapper.com/</a:t>
            </a:r>
            <a:endParaRPr lang="en-US" sz="2400" spc="300" dirty="0" smtClean="0">
              <a:latin typeface="Bahnschrift Light" pitchFamily="34" charset="0"/>
            </a:endParaRPr>
          </a:p>
          <a:p>
            <a:pPr marL="457200" indent="-457200" algn="just">
              <a:lnSpc>
                <a:spcPct val="200000"/>
              </a:lnSpc>
              <a:buFont typeface="Arial" pitchFamily="34" charset="0"/>
              <a:buChar char="•"/>
            </a:pPr>
            <a:r>
              <a:rPr lang="en-US" sz="2400" spc="300" dirty="0" smtClean="0">
                <a:latin typeface="Bahnschrift Light" pitchFamily="34" charset="0"/>
                <a:hlinkClick r:id="rId7"/>
              </a:rPr>
              <a:t>https://www.youtube.com/watch?v=I17uA1sVQ2g</a:t>
            </a:r>
            <a:endParaRPr lang="en-US" sz="2400" spc="300" dirty="0" smtClean="0">
              <a:latin typeface="Bahnschrift Light" pitchFamily="34" charset="0"/>
            </a:endParaRPr>
          </a:p>
        </p:txBody>
      </p:sp>
      <p:sp>
        <p:nvSpPr>
          <p:cNvPr id="4" name="Title 1">
            <a:extLst>
              <a:ext uri="{FF2B5EF4-FFF2-40B4-BE49-F238E27FC236}">
                <a16:creationId xmlns="" xmlns:a16="http://schemas.microsoft.com/office/drawing/2014/main" id="{F91E8B12-7E7D-4B41-B1D2-66580A7BA29C}"/>
              </a:ext>
            </a:extLst>
          </p:cNvPr>
          <p:cNvSpPr txBox="1">
            <a:spLocks/>
          </p:cNvSpPr>
          <p:nvPr/>
        </p:nvSpPr>
        <p:spPr>
          <a:xfrm>
            <a:off x="1428119" y="266000"/>
            <a:ext cx="8963059" cy="981227"/>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b="1" u="sng" dirty="0" smtClean="0"/>
              <a:t>Reference from Official Documentation</a:t>
            </a:r>
          </a:p>
          <a:p>
            <a:endParaRPr lang="en-GB" b="1" u="sng" dirty="0">
              <a:latin typeface="Calibri"/>
              <a:cs typeface="Calibri"/>
            </a:endParaRPr>
          </a:p>
        </p:txBody>
      </p:sp>
    </p:spTree>
    <p:extLst>
      <p:ext uri="{BB962C8B-B14F-4D97-AF65-F5344CB8AC3E}">
        <p14:creationId xmlns="" xmlns:p14="http://schemas.microsoft.com/office/powerpoint/2010/main" val="2044497485"/>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1A34CEE-B4F6-4F47-9074-9F59074C8ACD}"/>
              </a:ext>
            </a:extLst>
          </p:cNvPr>
          <p:cNvSpPr>
            <a:spLocks noGrp="1"/>
          </p:cNvSpPr>
          <p:nvPr>
            <p:ph type="title"/>
          </p:nvPr>
        </p:nvSpPr>
        <p:spPr>
          <a:xfrm>
            <a:off x="4116931" y="3040216"/>
            <a:ext cx="3958687" cy="769793"/>
          </a:xfrm>
        </p:spPr>
        <p:txBody>
          <a:bodyPr>
            <a:normAutofit fontScale="90000"/>
          </a:bodyPr>
          <a:lstStyle/>
          <a:p>
            <a:pPr algn="ctr"/>
            <a:r>
              <a:rPr lang="en-GB" sz="4800" dirty="0">
                <a:solidFill>
                  <a:schemeClr val="tx2"/>
                </a:solidFill>
                <a:latin typeface="Book Antiqua"/>
              </a:rPr>
              <a:t>THANK YOU</a:t>
            </a:r>
            <a:endParaRPr lang="en-US" sz="4800" dirty="0">
              <a:solidFill>
                <a:schemeClr val="tx2"/>
              </a:solidFill>
              <a:latin typeface="Book Antiqua"/>
            </a:endParaRPr>
          </a:p>
        </p:txBody>
      </p:sp>
    </p:spTree>
    <p:extLst>
      <p:ext uri="{BB962C8B-B14F-4D97-AF65-F5344CB8AC3E}">
        <p14:creationId xmlns="" xmlns:p14="http://schemas.microsoft.com/office/powerpoint/2010/main" val="1625378349"/>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 xmlns:a16="http://schemas.microsoft.com/office/drawing/2014/main" id="{F91E8B12-7E7D-4B41-B1D2-66580A7BA29C}"/>
              </a:ext>
            </a:extLst>
          </p:cNvPr>
          <p:cNvSpPr txBox="1">
            <a:spLocks/>
          </p:cNvSpPr>
          <p:nvPr/>
        </p:nvSpPr>
        <p:spPr>
          <a:xfrm>
            <a:off x="1428119" y="266000"/>
            <a:ext cx="8963059" cy="981227"/>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GB" b="1" dirty="0" smtClean="0"/>
              <a:t>INTRODUCTION</a:t>
            </a:r>
            <a:endParaRPr lang="en-GB" b="1" u="sng" dirty="0">
              <a:latin typeface="Calibri"/>
              <a:cs typeface="Calibri"/>
            </a:endParaRPr>
          </a:p>
        </p:txBody>
      </p:sp>
      <p:sp>
        <p:nvSpPr>
          <p:cNvPr id="5" name="Content Placeholder 2"/>
          <p:cNvSpPr txBox="1">
            <a:spLocks/>
          </p:cNvSpPr>
          <p:nvPr/>
        </p:nvSpPr>
        <p:spPr>
          <a:xfrm>
            <a:off x="1227200" y="1096646"/>
            <a:ext cx="10648013" cy="5299023"/>
          </a:xfrm>
          <a:prstGeom prst="rect">
            <a:avLst/>
          </a:prstGeom>
        </p:spPr>
        <p:txBody>
          <a:bodyPr vert="horz" lIns="91440" tIns="45720" rIns="91440" bIns="45720" numCol="1" rtlCol="0" anchor="t">
            <a:normAutofit fontScale="92500" lnSpcReduction="10000"/>
          </a:bodyPr>
          <a:lstStyle/>
          <a:p>
            <a:pPr lvl="1" algn="just">
              <a:lnSpc>
                <a:spcPct val="150000"/>
              </a:lnSpc>
            </a:pPr>
            <a:r>
              <a:rPr lang="en-IN" sz="2400" spc="300" dirty="0" err="1" smtClean="0">
                <a:latin typeface="Bahnschrift SemiLight" pitchFamily="34" charset="0"/>
                <a:ea typeface="+mn-lt"/>
                <a:cs typeface="+mn-lt"/>
              </a:rPr>
              <a:t>Pixelmate</a:t>
            </a:r>
            <a:r>
              <a:rPr lang="en-IN" sz="2400" spc="300" dirty="0" smtClean="0">
                <a:latin typeface="Bahnschrift SemiLight" pitchFamily="34" charset="0"/>
                <a:ea typeface="+mn-lt"/>
                <a:cs typeface="+mn-lt"/>
              </a:rPr>
              <a:t> is a platform which provide you functionality to store your project details (like technology used in the project, any </a:t>
            </a:r>
            <a:r>
              <a:rPr lang="en-IN" sz="2400" spc="300" dirty="0" err="1" smtClean="0">
                <a:latin typeface="Bahnschrift SemiLight" pitchFamily="34" charset="0"/>
                <a:ea typeface="+mn-lt"/>
                <a:cs typeface="+mn-lt"/>
              </a:rPr>
              <a:t>GitHub</a:t>
            </a:r>
            <a:r>
              <a:rPr lang="en-IN" sz="2400" spc="300" dirty="0" smtClean="0">
                <a:latin typeface="Bahnschrift SemiLight" pitchFamily="34" charset="0"/>
                <a:ea typeface="+mn-lt"/>
                <a:cs typeface="+mn-lt"/>
              </a:rPr>
              <a:t> repository link, and a description about your project explaining the functions or working) with public API ,which is useful in adding up your project with your portfolio.</a:t>
            </a:r>
            <a:endParaRPr lang="en-US" sz="2400" spc="300" dirty="0" smtClean="0">
              <a:latin typeface="Bahnschrift SemiLight" pitchFamily="34" charset="0"/>
              <a:ea typeface="+mn-lt"/>
              <a:cs typeface="+mn-lt"/>
            </a:endParaRPr>
          </a:p>
          <a:p>
            <a:pPr lvl="1" algn="just">
              <a:lnSpc>
                <a:spcPct val="150000"/>
              </a:lnSpc>
            </a:pPr>
            <a:endParaRPr lang="en-US" sz="2400" spc="300" dirty="0" smtClean="0">
              <a:latin typeface="Bahnschrift SemiLight" pitchFamily="34" charset="0"/>
              <a:ea typeface="+mn-lt"/>
              <a:cs typeface="+mn-lt"/>
            </a:endParaRPr>
          </a:p>
          <a:p>
            <a:pPr lvl="1" algn="just">
              <a:lnSpc>
                <a:spcPct val="150000"/>
              </a:lnSpc>
            </a:pPr>
            <a:r>
              <a:rPr lang="en-US" sz="2400" spc="300" dirty="0" smtClean="0">
                <a:latin typeface="Bahnschrift SemiLight" pitchFamily="34" charset="0"/>
              </a:rPr>
              <a:t>An API is a way for two or more computer programs to communicate with each other. It is a type of software interface, offering a service to other pieces of software.</a:t>
            </a:r>
          </a:p>
        </p:txBody>
      </p:sp>
    </p:spTree>
    <p:extLst>
      <p:ext uri="{BB962C8B-B14F-4D97-AF65-F5344CB8AC3E}">
        <p14:creationId xmlns="" xmlns:p14="http://schemas.microsoft.com/office/powerpoint/2010/main" val="2019047166"/>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
            <a:extLst>
              <a:ext uri="{FF2B5EF4-FFF2-40B4-BE49-F238E27FC236}">
                <a16:creationId xmlns="" xmlns:a16="http://schemas.microsoft.com/office/drawing/2014/main" id="{F4080ACA-5593-4DC8-BC8E-251A3481AD03}"/>
              </a:ext>
            </a:extLst>
          </p:cNvPr>
          <p:cNvSpPr txBox="1">
            <a:spLocks/>
          </p:cNvSpPr>
          <p:nvPr/>
        </p:nvSpPr>
        <p:spPr>
          <a:xfrm>
            <a:off x="1" y="1"/>
            <a:ext cx="12192000" cy="6858000"/>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GB" b="1" dirty="0" smtClean="0">
                <a:latin typeface="Calibri" pitchFamily="34" charset="0"/>
                <a:cs typeface="Calibri" pitchFamily="34" charset="0"/>
              </a:rPr>
              <a:t>TECHNOLOGY USED</a:t>
            </a:r>
            <a:endParaRPr lang="en-US" b="1" dirty="0">
              <a:latin typeface="Calibri" pitchFamily="34" charset="0"/>
              <a:cs typeface="Calibri" pitchFamily="34" charset="0"/>
            </a:endParaRPr>
          </a:p>
        </p:txBody>
      </p:sp>
    </p:spTree>
    <p:extLst>
      <p:ext uri="{BB962C8B-B14F-4D97-AF65-F5344CB8AC3E}">
        <p14:creationId xmlns="" xmlns:p14="http://schemas.microsoft.com/office/powerpoint/2010/main" val="2044497485"/>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 xmlns:a16="http://schemas.microsoft.com/office/drawing/2014/main" id="{0102293F-275E-4AFD-A8D3-BD30425F9C55}"/>
              </a:ext>
            </a:extLst>
          </p:cNvPr>
          <p:cNvSpPr txBox="1"/>
          <p:nvPr/>
        </p:nvSpPr>
        <p:spPr>
          <a:xfrm>
            <a:off x="2061681" y="974333"/>
            <a:ext cx="9141784" cy="452431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457200" indent="-457200" algn="just">
              <a:lnSpc>
                <a:spcPct val="150000"/>
              </a:lnSpc>
              <a:buFont typeface="Arial" pitchFamily="34" charset="0"/>
              <a:buChar char="•"/>
            </a:pPr>
            <a:r>
              <a:rPr lang="en-US" sz="2400" spc="300" dirty="0" smtClean="0">
                <a:latin typeface="Bahnschrift SemiLight" pitchFamily="34" charset="0"/>
              </a:rPr>
              <a:t>Angular is an free and open source web application  framework.</a:t>
            </a:r>
          </a:p>
          <a:p>
            <a:pPr marL="457200" indent="-457200" algn="just">
              <a:lnSpc>
                <a:spcPct val="150000"/>
              </a:lnSpc>
              <a:buFont typeface="Arial" pitchFamily="34" charset="0"/>
              <a:buChar char="•"/>
            </a:pPr>
            <a:r>
              <a:rPr lang="en-US" sz="2400" spc="300" dirty="0" smtClean="0">
                <a:latin typeface="Bahnschrift SemiLight" pitchFamily="34" charset="0"/>
              </a:rPr>
              <a:t>It is written in Typescript.</a:t>
            </a:r>
          </a:p>
          <a:p>
            <a:pPr marL="457200" indent="-457200" algn="just">
              <a:lnSpc>
                <a:spcPct val="150000"/>
              </a:lnSpc>
              <a:buFont typeface="Arial" pitchFamily="34" charset="0"/>
              <a:buChar char="•"/>
            </a:pPr>
            <a:r>
              <a:rPr lang="en-US" sz="2400" spc="300" dirty="0" smtClean="0">
                <a:latin typeface="Bahnschrift SemiLight" pitchFamily="34" charset="0"/>
              </a:rPr>
              <a:t>It implements core and optional functionality as a set of Typescript libraries that you import into your applications.</a:t>
            </a:r>
          </a:p>
          <a:p>
            <a:pPr marL="457200" indent="-457200" algn="just">
              <a:lnSpc>
                <a:spcPct val="150000"/>
              </a:lnSpc>
              <a:buFont typeface="Arial" pitchFamily="34" charset="0"/>
              <a:buChar char="•"/>
            </a:pPr>
            <a:r>
              <a:rPr lang="en-US" sz="2400" spc="300" dirty="0" smtClean="0">
                <a:latin typeface="Bahnschrift SemiLight" pitchFamily="34" charset="0"/>
              </a:rPr>
              <a:t>It is a Typescript-based JavaScript framework.</a:t>
            </a:r>
          </a:p>
          <a:p>
            <a:pPr marL="457200" indent="-457200" algn="just">
              <a:lnSpc>
                <a:spcPct val="150000"/>
              </a:lnSpc>
              <a:buFont typeface="Arial" pitchFamily="34" charset="0"/>
              <a:buChar char="•"/>
            </a:pPr>
            <a:r>
              <a:rPr lang="en-US" sz="2400" spc="300" dirty="0" smtClean="0">
                <a:latin typeface="Bahnschrift SemiLight" pitchFamily="34" charset="0"/>
              </a:rPr>
              <a:t>Current version is Angular 14.</a:t>
            </a:r>
          </a:p>
        </p:txBody>
      </p:sp>
      <p:sp>
        <p:nvSpPr>
          <p:cNvPr id="12" name="Title 1">
            <a:extLst>
              <a:ext uri="{FF2B5EF4-FFF2-40B4-BE49-F238E27FC236}">
                <a16:creationId xmlns="" xmlns:a16="http://schemas.microsoft.com/office/drawing/2014/main" id="{F4080ACA-5593-4DC8-BC8E-251A3481AD03}"/>
              </a:ext>
            </a:extLst>
          </p:cNvPr>
          <p:cNvSpPr txBox="1">
            <a:spLocks/>
          </p:cNvSpPr>
          <p:nvPr/>
        </p:nvSpPr>
        <p:spPr>
          <a:xfrm>
            <a:off x="1951833" y="344789"/>
            <a:ext cx="8963059" cy="981227"/>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GB" b="1" u="sng" dirty="0" smtClean="0">
                <a:latin typeface="Calibri"/>
                <a:cs typeface="Calibri"/>
              </a:rPr>
              <a:t>Angular</a:t>
            </a:r>
            <a:endParaRPr lang="en-US" b="1" u="sng" dirty="0"/>
          </a:p>
        </p:txBody>
      </p:sp>
      <p:pic>
        <p:nvPicPr>
          <p:cNvPr id="10" name="Picture 9" descr="download (8).png"/>
          <p:cNvPicPr>
            <a:picLocks noChangeAspect="1"/>
          </p:cNvPicPr>
          <p:nvPr/>
        </p:nvPicPr>
        <p:blipFill>
          <a:blip r:embed="rId2"/>
          <a:stretch>
            <a:fillRect/>
          </a:stretch>
        </p:blipFill>
        <p:spPr>
          <a:xfrm>
            <a:off x="647701" y="209550"/>
            <a:ext cx="1104900" cy="1104900"/>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Tree>
    <p:extLst>
      <p:ext uri="{BB962C8B-B14F-4D97-AF65-F5344CB8AC3E}">
        <p14:creationId xmlns="" xmlns:p14="http://schemas.microsoft.com/office/powerpoint/2010/main" val="2044497485"/>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 xmlns:a16="http://schemas.microsoft.com/office/drawing/2014/main" id="{0102293F-275E-4AFD-A8D3-BD30425F9C55}"/>
              </a:ext>
            </a:extLst>
          </p:cNvPr>
          <p:cNvSpPr txBox="1"/>
          <p:nvPr/>
        </p:nvSpPr>
        <p:spPr>
          <a:xfrm>
            <a:off x="2061681" y="974333"/>
            <a:ext cx="9141784" cy="39703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457200" indent="-457200" algn="just">
              <a:lnSpc>
                <a:spcPct val="150000"/>
              </a:lnSpc>
              <a:buFont typeface="Arial" pitchFamily="34" charset="0"/>
              <a:buChar char="•"/>
            </a:pPr>
            <a:r>
              <a:rPr lang="en-US" sz="2400" spc="300" dirty="0" smtClean="0">
                <a:latin typeface="Bahnschrift SemiLight" pitchFamily="34" charset="0"/>
              </a:rPr>
              <a:t>Angular Material is a UI component library for Angular.</a:t>
            </a:r>
          </a:p>
          <a:p>
            <a:pPr marL="457200" indent="-457200" algn="just">
              <a:lnSpc>
                <a:spcPct val="150000"/>
              </a:lnSpc>
              <a:buFont typeface="Arial" pitchFamily="34" charset="0"/>
              <a:buChar char="•"/>
            </a:pPr>
            <a:r>
              <a:rPr lang="en-US" sz="2400" spc="300" dirty="0" smtClean="0">
                <a:latin typeface="Bahnschrift SemiLight" pitchFamily="34" charset="0"/>
              </a:rPr>
              <a:t>It speed up the development of elegant and consistent user interfaces.</a:t>
            </a:r>
          </a:p>
          <a:p>
            <a:pPr marL="457200" indent="-457200" algn="just">
              <a:lnSpc>
                <a:spcPct val="150000"/>
              </a:lnSpc>
              <a:buFont typeface="Arial" pitchFamily="34" charset="0"/>
              <a:buChar char="•"/>
            </a:pPr>
            <a:r>
              <a:rPr lang="en-US" sz="2400" spc="300" dirty="0" smtClean="0">
                <a:latin typeface="Bahnschrift SemiLight" pitchFamily="34" charset="0"/>
              </a:rPr>
              <a:t>It offers you reusable and beautiful UI components like Cards, Inputs, Data Tables, Date pickers, and much more.</a:t>
            </a:r>
          </a:p>
        </p:txBody>
      </p:sp>
      <p:sp>
        <p:nvSpPr>
          <p:cNvPr id="12" name="Title 1">
            <a:extLst>
              <a:ext uri="{FF2B5EF4-FFF2-40B4-BE49-F238E27FC236}">
                <a16:creationId xmlns="" xmlns:a16="http://schemas.microsoft.com/office/drawing/2014/main" id="{F4080ACA-5593-4DC8-BC8E-251A3481AD03}"/>
              </a:ext>
            </a:extLst>
          </p:cNvPr>
          <p:cNvSpPr txBox="1">
            <a:spLocks/>
          </p:cNvSpPr>
          <p:nvPr/>
        </p:nvSpPr>
        <p:spPr>
          <a:xfrm>
            <a:off x="1951833" y="344789"/>
            <a:ext cx="8963059" cy="981227"/>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GB" b="1" u="sng" dirty="0" smtClean="0">
                <a:latin typeface="Calibri"/>
                <a:cs typeface="Calibri"/>
              </a:rPr>
              <a:t>Angular Material</a:t>
            </a:r>
            <a:endParaRPr lang="en-US" b="1" u="sng" dirty="0"/>
          </a:p>
        </p:txBody>
      </p:sp>
      <p:pic>
        <p:nvPicPr>
          <p:cNvPr id="7" name="Picture 6" descr="download (7).png"/>
          <p:cNvPicPr>
            <a:picLocks noChangeAspect="1"/>
          </p:cNvPicPr>
          <p:nvPr/>
        </p:nvPicPr>
        <p:blipFill>
          <a:blip r:embed="rId2"/>
          <a:stretch>
            <a:fillRect/>
          </a:stretch>
        </p:blipFill>
        <p:spPr>
          <a:xfrm>
            <a:off x="704850" y="223837"/>
            <a:ext cx="1015721" cy="1090613"/>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Tree>
    <p:extLst>
      <p:ext uri="{BB962C8B-B14F-4D97-AF65-F5344CB8AC3E}">
        <p14:creationId xmlns="" xmlns:p14="http://schemas.microsoft.com/office/powerpoint/2010/main" val="2044497485"/>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 xmlns:a16="http://schemas.microsoft.com/office/drawing/2014/main" id="{0102293F-275E-4AFD-A8D3-BD30425F9C55}"/>
              </a:ext>
            </a:extLst>
          </p:cNvPr>
          <p:cNvSpPr txBox="1"/>
          <p:nvPr/>
        </p:nvSpPr>
        <p:spPr>
          <a:xfrm>
            <a:off x="2061681" y="974333"/>
            <a:ext cx="9141784" cy="34163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457200" indent="-457200" algn="just">
              <a:lnSpc>
                <a:spcPct val="150000"/>
              </a:lnSpc>
              <a:buFont typeface="Arial" pitchFamily="34" charset="0"/>
              <a:buChar char="•"/>
            </a:pPr>
            <a:r>
              <a:rPr lang="en-US" sz="2400" spc="300" dirty="0" smtClean="0">
                <a:latin typeface="Bahnschrift SemiLight" pitchFamily="34" charset="0"/>
              </a:rPr>
              <a:t>Tailwind CSS is an open source CSS framework.</a:t>
            </a:r>
          </a:p>
          <a:p>
            <a:pPr marL="457200" indent="-457200" algn="just">
              <a:lnSpc>
                <a:spcPct val="150000"/>
              </a:lnSpc>
              <a:buFont typeface="Arial" pitchFamily="34" charset="0"/>
              <a:buChar char="•"/>
            </a:pPr>
            <a:r>
              <a:rPr lang="en-US" sz="2400" spc="300" dirty="0" smtClean="0">
                <a:latin typeface="Bahnschrift SemiLight" pitchFamily="34" charset="0"/>
              </a:rPr>
              <a:t>It creates a list of "utility" CSS classes that can be used to style each element by mixing and matching.</a:t>
            </a:r>
          </a:p>
          <a:p>
            <a:pPr marL="457200" indent="-457200" algn="just">
              <a:lnSpc>
                <a:spcPct val="150000"/>
              </a:lnSpc>
              <a:buFont typeface="Arial" pitchFamily="34" charset="0"/>
              <a:buChar char="•"/>
            </a:pPr>
            <a:r>
              <a:rPr lang="en-US" sz="2400" spc="300" dirty="0" smtClean="0">
                <a:latin typeface="Bahnschrift SemiLight" pitchFamily="34" charset="0"/>
              </a:rPr>
              <a:t>Tailwind CSS makes it quicker to write and maintain the code of your application.</a:t>
            </a:r>
          </a:p>
        </p:txBody>
      </p:sp>
      <p:sp>
        <p:nvSpPr>
          <p:cNvPr id="12" name="Title 1">
            <a:extLst>
              <a:ext uri="{FF2B5EF4-FFF2-40B4-BE49-F238E27FC236}">
                <a16:creationId xmlns="" xmlns:a16="http://schemas.microsoft.com/office/drawing/2014/main" id="{F4080ACA-5593-4DC8-BC8E-251A3481AD03}"/>
              </a:ext>
            </a:extLst>
          </p:cNvPr>
          <p:cNvSpPr txBox="1">
            <a:spLocks/>
          </p:cNvSpPr>
          <p:nvPr/>
        </p:nvSpPr>
        <p:spPr>
          <a:xfrm>
            <a:off x="1951833" y="344789"/>
            <a:ext cx="8963059" cy="981227"/>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GB" b="1" u="sng" dirty="0" smtClean="0">
                <a:latin typeface="Calibri"/>
                <a:cs typeface="Calibri"/>
              </a:rPr>
              <a:t>Tailwind CSS</a:t>
            </a:r>
            <a:endParaRPr lang="en-US" b="1" u="sng" dirty="0"/>
          </a:p>
        </p:txBody>
      </p:sp>
      <p:pic>
        <p:nvPicPr>
          <p:cNvPr id="7" name="Picture 6" descr="download (5).png"/>
          <p:cNvPicPr>
            <a:picLocks noChangeAspect="1"/>
          </p:cNvPicPr>
          <p:nvPr/>
        </p:nvPicPr>
        <p:blipFill>
          <a:blip r:embed="rId2"/>
          <a:stretch>
            <a:fillRect/>
          </a:stretch>
        </p:blipFill>
        <p:spPr>
          <a:xfrm>
            <a:off x="704851" y="247650"/>
            <a:ext cx="1009650" cy="1009650"/>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Tree>
    <p:extLst>
      <p:ext uri="{BB962C8B-B14F-4D97-AF65-F5344CB8AC3E}">
        <p14:creationId xmlns="" xmlns:p14="http://schemas.microsoft.com/office/powerpoint/2010/main" val="2044497485"/>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 xmlns:a16="http://schemas.microsoft.com/office/drawing/2014/main" id="{0102293F-275E-4AFD-A8D3-BD30425F9C55}"/>
              </a:ext>
            </a:extLst>
          </p:cNvPr>
          <p:cNvSpPr txBox="1"/>
          <p:nvPr/>
        </p:nvSpPr>
        <p:spPr>
          <a:xfrm>
            <a:off x="2061681" y="974333"/>
            <a:ext cx="9141784" cy="39703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457200" indent="-457200" algn="just">
              <a:lnSpc>
                <a:spcPct val="150000"/>
              </a:lnSpc>
              <a:buFont typeface="Arial" pitchFamily="34" charset="0"/>
              <a:buChar char="•"/>
            </a:pPr>
            <a:r>
              <a:rPr lang="en-US" sz="2400" spc="300" dirty="0" err="1" smtClean="0"/>
              <a:t>MongoDB</a:t>
            </a:r>
            <a:r>
              <a:rPr lang="en-US" sz="2400" spc="300" dirty="0" smtClean="0"/>
              <a:t> is a non-relational document database that provides support for JSON-like storage.</a:t>
            </a:r>
          </a:p>
          <a:p>
            <a:pPr marL="457200" indent="-457200" algn="just">
              <a:lnSpc>
                <a:spcPct val="150000"/>
              </a:lnSpc>
              <a:buFont typeface="Arial" pitchFamily="34" charset="0"/>
              <a:buChar char="•"/>
            </a:pPr>
            <a:r>
              <a:rPr lang="en-US" sz="2400" spc="300" dirty="0" smtClean="0"/>
              <a:t>It is widely adopted for storing and managing both structured and unstructured data. </a:t>
            </a:r>
          </a:p>
          <a:p>
            <a:pPr marL="457200" indent="-457200" algn="just">
              <a:lnSpc>
                <a:spcPct val="150000"/>
              </a:lnSpc>
              <a:buFont typeface="Arial" pitchFamily="34" charset="0"/>
              <a:buChar char="•"/>
            </a:pPr>
            <a:r>
              <a:rPr lang="en-US" sz="2400" spc="300" dirty="0" err="1" smtClean="0"/>
              <a:t>MongoDB</a:t>
            </a:r>
            <a:r>
              <a:rPr lang="en-US" sz="2400" spc="300" dirty="0" smtClean="0"/>
              <a:t> is designed to make data easy to access.</a:t>
            </a:r>
          </a:p>
          <a:p>
            <a:pPr marL="457200" indent="-457200" algn="just">
              <a:lnSpc>
                <a:spcPct val="150000"/>
              </a:lnSpc>
              <a:buFont typeface="Arial" pitchFamily="34" charset="0"/>
              <a:buChar char="•"/>
            </a:pPr>
            <a:r>
              <a:rPr lang="en-US" sz="2400" spc="300" dirty="0" smtClean="0"/>
              <a:t>The maximum BSON document size is 16 megabytes.</a:t>
            </a:r>
          </a:p>
          <a:p>
            <a:pPr marL="457200" indent="-457200" algn="just">
              <a:lnSpc>
                <a:spcPct val="150000"/>
              </a:lnSpc>
              <a:buFont typeface="Arial" pitchFamily="34" charset="0"/>
              <a:buChar char="•"/>
            </a:pPr>
            <a:r>
              <a:rPr lang="en-US" sz="2400" spc="300" dirty="0" err="1" smtClean="0"/>
              <a:t>MongoDB</a:t>
            </a:r>
            <a:r>
              <a:rPr lang="en-US" sz="2400" spc="300" dirty="0" smtClean="0"/>
              <a:t> databases are </a:t>
            </a:r>
            <a:r>
              <a:rPr lang="en-US" sz="2400" spc="300" dirty="0" err="1" smtClean="0"/>
              <a:t>schemaless</a:t>
            </a:r>
            <a:r>
              <a:rPr lang="en-US" sz="2400" spc="300" dirty="0" smtClean="0"/>
              <a:t>.</a:t>
            </a:r>
          </a:p>
        </p:txBody>
      </p:sp>
      <p:sp>
        <p:nvSpPr>
          <p:cNvPr id="12" name="Title 1">
            <a:extLst>
              <a:ext uri="{FF2B5EF4-FFF2-40B4-BE49-F238E27FC236}">
                <a16:creationId xmlns="" xmlns:a16="http://schemas.microsoft.com/office/drawing/2014/main" id="{F4080ACA-5593-4DC8-BC8E-251A3481AD03}"/>
              </a:ext>
            </a:extLst>
          </p:cNvPr>
          <p:cNvSpPr txBox="1">
            <a:spLocks/>
          </p:cNvSpPr>
          <p:nvPr/>
        </p:nvSpPr>
        <p:spPr>
          <a:xfrm>
            <a:off x="1951833" y="344789"/>
            <a:ext cx="8963059" cy="981227"/>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GB" b="1" u="sng" dirty="0" err="1" smtClean="0">
                <a:latin typeface="Calibri"/>
                <a:cs typeface="Calibri"/>
              </a:rPr>
              <a:t>MongoDB</a:t>
            </a:r>
            <a:endParaRPr lang="en-US" b="1" u="sng" dirty="0"/>
          </a:p>
        </p:txBody>
      </p:sp>
      <p:pic>
        <p:nvPicPr>
          <p:cNvPr id="4" name="Picture 3" descr="images.png"/>
          <p:cNvPicPr>
            <a:picLocks noChangeAspect="1"/>
          </p:cNvPicPr>
          <p:nvPr/>
        </p:nvPicPr>
        <p:blipFill>
          <a:blip r:embed="rId2"/>
          <a:stretch>
            <a:fillRect/>
          </a:stretch>
        </p:blipFill>
        <p:spPr>
          <a:xfrm>
            <a:off x="700088" y="247650"/>
            <a:ext cx="1009650" cy="1009650"/>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Tree>
    <p:extLst>
      <p:ext uri="{BB962C8B-B14F-4D97-AF65-F5344CB8AC3E}">
        <p14:creationId xmlns="" xmlns:p14="http://schemas.microsoft.com/office/powerpoint/2010/main" val="2044497485"/>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 xmlns:a16="http://schemas.microsoft.com/office/drawing/2014/main" id="{0102293F-275E-4AFD-A8D3-BD30425F9C55}"/>
              </a:ext>
            </a:extLst>
          </p:cNvPr>
          <p:cNvSpPr txBox="1"/>
          <p:nvPr/>
        </p:nvSpPr>
        <p:spPr>
          <a:xfrm>
            <a:off x="2061681" y="974333"/>
            <a:ext cx="9141784" cy="452431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457200" indent="-457200" algn="just">
              <a:lnSpc>
                <a:spcPct val="150000"/>
              </a:lnSpc>
              <a:buFont typeface="Arial" pitchFamily="34" charset="0"/>
              <a:buChar char="•"/>
            </a:pPr>
            <a:r>
              <a:rPr lang="en-US" sz="2400" spc="300" dirty="0" err="1" smtClean="0">
                <a:latin typeface="Bahnschrift SemiLight" pitchFamily="34" charset="0"/>
              </a:rPr>
              <a:t>Django</a:t>
            </a:r>
            <a:r>
              <a:rPr lang="en-US" sz="2400" spc="300" dirty="0" smtClean="0">
                <a:latin typeface="Bahnschrift SemiLight" pitchFamily="34" charset="0"/>
              </a:rPr>
              <a:t> is a high-level, Python-based web framework that follows the model–template–views (MTV) architectural pattern.</a:t>
            </a:r>
          </a:p>
          <a:p>
            <a:pPr marL="457200" indent="-457200" algn="just">
              <a:lnSpc>
                <a:spcPct val="150000"/>
              </a:lnSpc>
              <a:buFont typeface="Arial" pitchFamily="34" charset="0"/>
              <a:buChar char="•"/>
            </a:pPr>
            <a:r>
              <a:rPr lang="en-US" sz="2400" spc="300" dirty="0" smtClean="0">
                <a:latin typeface="Bahnschrift SemiLight" pitchFamily="34" charset="0"/>
              </a:rPr>
              <a:t>It’s free and open source.</a:t>
            </a:r>
          </a:p>
          <a:p>
            <a:pPr marL="457200" indent="-457200" algn="just">
              <a:lnSpc>
                <a:spcPct val="150000"/>
              </a:lnSpc>
              <a:buFont typeface="Arial" pitchFamily="34" charset="0"/>
              <a:buChar char="•"/>
            </a:pPr>
            <a:r>
              <a:rPr lang="en-US" sz="2400" spc="300" dirty="0" smtClean="0">
                <a:latin typeface="Bahnschrift SemiLight" pitchFamily="34" charset="0"/>
              </a:rPr>
              <a:t>The framework emphasizes less code, rapid development, and the principle of don’t repeat yourself.</a:t>
            </a:r>
          </a:p>
          <a:p>
            <a:pPr marL="457200" indent="-457200" algn="just">
              <a:lnSpc>
                <a:spcPct val="150000"/>
              </a:lnSpc>
              <a:buFont typeface="Arial" pitchFamily="34" charset="0"/>
              <a:buChar char="•"/>
            </a:pPr>
            <a:r>
              <a:rPr lang="en-US" sz="2400" spc="300" dirty="0" smtClean="0">
                <a:latin typeface="Bahnschrift SemiLight" pitchFamily="34" charset="0"/>
              </a:rPr>
              <a:t>It is a popular toolkit for building APIs.</a:t>
            </a:r>
          </a:p>
        </p:txBody>
      </p:sp>
      <p:sp>
        <p:nvSpPr>
          <p:cNvPr id="12" name="Title 1">
            <a:extLst>
              <a:ext uri="{FF2B5EF4-FFF2-40B4-BE49-F238E27FC236}">
                <a16:creationId xmlns="" xmlns:a16="http://schemas.microsoft.com/office/drawing/2014/main" id="{F4080ACA-5593-4DC8-BC8E-251A3481AD03}"/>
              </a:ext>
            </a:extLst>
          </p:cNvPr>
          <p:cNvSpPr txBox="1">
            <a:spLocks/>
          </p:cNvSpPr>
          <p:nvPr/>
        </p:nvSpPr>
        <p:spPr>
          <a:xfrm>
            <a:off x="1951833" y="344789"/>
            <a:ext cx="8963059" cy="981227"/>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GB" b="1" u="sng" dirty="0" err="1" smtClean="0">
                <a:latin typeface="Calibri"/>
                <a:cs typeface="Calibri"/>
              </a:rPr>
              <a:t>Django</a:t>
            </a:r>
            <a:endParaRPr lang="en-US" b="1" u="sng" dirty="0"/>
          </a:p>
        </p:txBody>
      </p:sp>
      <p:pic>
        <p:nvPicPr>
          <p:cNvPr id="4" name="Picture 3" descr="download (6).png"/>
          <p:cNvPicPr>
            <a:picLocks noChangeAspect="1"/>
          </p:cNvPicPr>
          <p:nvPr/>
        </p:nvPicPr>
        <p:blipFill>
          <a:blip r:embed="rId2"/>
          <a:stretch>
            <a:fillRect/>
          </a:stretch>
        </p:blipFill>
        <p:spPr>
          <a:xfrm>
            <a:off x="647700" y="228600"/>
            <a:ext cx="1047750" cy="1047750"/>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Tree>
    <p:extLst>
      <p:ext uri="{BB962C8B-B14F-4D97-AF65-F5344CB8AC3E}">
        <p14:creationId xmlns="" xmlns:p14="http://schemas.microsoft.com/office/powerpoint/2010/main" val="2044497485"/>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 xmlns:a16="http://schemas.microsoft.com/office/drawing/2014/main" id="{0102293F-275E-4AFD-A8D3-BD30425F9C55}"/>
              </a:ext>
            </a:extLst>
          </p:cNvPr>
          <p:cNvSpPr txBox="1"/>
          <p:nvPr/>
        </p:nvSpPr>
        <p:spPr>
          <a:xfrm>
            <a:off x="2061681" y="974333"/>
            <a:ext cx="9141784" cy="563231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457200" indent="-457200" algn="just">
              <a:lnSpc>
                <a:spcPct val="150000"/>
              </a:lnSpc>
              <a:buFont typeface="Arial" pitchFamily="34" charset="0"/>
              <a:buChar char="•"/>
            </a:pPr>
            <a:r>
              <a:rPr lang="en-US" sz="2400" b="1" spc="300" smtClean="0">
                <a:latin typeface="Bahnschrift Light" pitchFamily="34" charset="0"/>
              </a:rPr>
              <a:t>djongo</a:t>
            </a:r>
            <a:r>
              <a:rPr lang="en-US" sz="2400" spc="300" smtClean="0">
                <a:latin typeface="Bahnschrift Light" pitchFamily="34" charset="0"/>
              </a:rPr>
              <a:t> - smarter approach to database querying. It maps python objects to MongoDB documents.</a:t>
            </a:r>
          </a:p>
          <a:p>
            <a:pPr marL="457200" indent="-457200" algn="just">
              <a:lnSpc>
                <a:spcPct val="150000"/>
              </a:lnSpc>
              <a:buFont typeface="Arial" pitchFamily="34" charset="0"/>
              <a:buChar char="•"/>
            </a:pPr>
            <a:r>
              <a:rPr lang="en-US" sz="2400" b="1" spc="300" smtClean="0">
                <a:latin typeface="Bahnschrift Light" pitchFamily="34" charset="0"/>
              </a:rPr>
              <a:t>pymongo</a:t>
            </a:r>
            <a:r>
              <a:rPr lang="en-US" sz="2400" spc="300" smtClean="0">
                <a:latin typeface="Bahnschrift Light" pitchFamily="34" charset="0"/>
              </a:rPr>
              <a:t> - Python distribution containing tools for working with MongoDB.</a:t>
            </a:r>
          </a:p>
          <a:p>
            <a:pPr marL="457200" indent="-457200" algn="just">
              <a:lnSpc>
                <a:spcPct val="150000"/>
              </a:lnSpc>
              <a:buFont typeface="Arial" pitchFamily="34" charset="0"/>
              <a:buChar char="•"/>
            </a:pPr>
            <a:r>
              <a:rPr lang="en-US" sz="2400" b="1" spc="300" smtClean="0">
                <a:latin typeface="Bahnschrift Light" pitchFamily="34" charset="0"/>
              </a:rPr>
              <a:t>django-cors-headers </a:t>
            </a:r>
            <a:r>
              <a:rPr lang="en-US" sz="2400" spc="300" smtClean="0">
                <a:latin typeface="Bahnschrift Light" pitchFamily="34" charset="0"/>
              </a:rPr>
              <a:t>- Django application for handling the server headers required for CORS.</a:t>
            </a:r>
          </a:p>
          <a:p>
            <a:pPr marL="457200" indent="-457200" algn="just">
              <a:lnSpc>
                <a:spcPct val="150000"/>
              </a:lnSpc>
              <a:buFont typeface="Arial" pitchFamily="34" charset="0"/>
              <a:buChar char="•"/>
            </a:pPr>
            <a:r>
              <a:rPr lang="en-US" sz="2400" b="1" spc="300" smtClean="0">
                <a:latin typeface="Bahnschrift Light" pitchFamily="34" charset="0"/>
              </a:rPr>
              <a:t>djangorestframework </a:t>
            </a:r>
            <a:r>
              <a:rPr lang="en-US" sz="2400" spc="300" smtClean="0">
                <a:latin typeface="Bahnschrift Light" pitchFamily="34" charset="0"/>
              </a:rPr>
              <a:t>-</a:t>
            </a:r>
            <a:r>
              <a:rPr lang="en-US" sz="2400" b="1" spc="300" smtClean="0">
                <a:latin typeface="Bahnschrift Light" pitchFamily="34" charset="0"/>
              </a:rPr>
              <a:t> </a:t>
            </a:r>
            <a:r>
              <a:rPr lang="en-US" sz="2400" spc="300" smtClean="0">
                <a:latin typeface="Bahnschrift Light" pitchFamily="34" charset="0"/>
              </a:rPr>
              <a:t>powerful and flexible toolkit for building Web APIs.</a:t>
            </a:r>
          </a:p>
          <a:p>
            <a:pPr marL="457200" indent="-457200" algn="just">
              <a:lnSpc>
                <a:spcPct val="150000"/>
              </a:lnSpc>
              <a:buFont typeface="Arial" pitchFamily="34" charset="0"/>
              <a:buChar char="•"/>
            </a:pPr>
            <a:r>
              <a:rPr lang="en-US" sz="2400" b="1" spc="300" smtClean="0">
                <a:latin typeface="Bahnschrift Light" pitchFamily="34" charset="0"/>
              </a:rPr>
              <a:t>Pillow -</a:t>
            </a:r>
            <a:r>
              <a:rPr lang="en-US" sz="2400" spc="300" smtClean="0">
                <a:latin typeface="Bahnschrift Light" pitchFamily="34" charset="0"/>
              </a:rPr>
              <a:t> library contains all the basic image processing functionality.</a:t>
            </a:r>
            <a:endParaRPr lang="en-US" sz="2400" spc="300" dirty="0" smtClean="0">
              <a:latin typeface="Bahnschrift Light" pitchFamily="34" charset="0"/>
            </a:endParaRPr>
          </a:p>
        </p:txBody>
      </p:sp>
      <p:sp>
        <p:nvSpPr>
          <p:cNvPr id="6" name="Title 1">
            <a:extLst>
              <a:ext uri="{FF2B5EF4-FFF2-40B4-BE49-F238E27FC236}">
                <a16:creationId xmlns="" xmlns:a16="http://schemas.microsoft.com/office/drawing/2014/main" id="{F91E8B12-7E7D-4B41-B1D2-66580A7BA29C}"/>
              </a:ext>
            </a:extLst>
          </p:cNvPr>
          <p:cNvSpPr txBox="1">
            <a:spLocks/>
          </p:cNvSpPr>
          <p:nvPr/>
        </p:nvSpPr>
        <p:spPr>
          <a:xfrm>
            <a:off x="1428119" y="266000"/>
            <a:ext cx="8963059" cy="981227"/>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GB" b="1" u="sng" dirty="0" smtClean="0">
                <a:latin typeface="Calibri"/>
                <a:cs typeface="Calibri"/>
              </a:rPr>
              <a:t>Other Python Library</a:t>
            </a:r>
            <a:endParaRPr lang="en-US" b="1" u="sng" dirty="0"/>
          </a:p>
        </p:txBody>
      </p:sp>
    </p:spTree>
    <p:extLst>
      <p:ext uri="{BB962C8B-B14F-4D97-AF65-F5344CB8AC3E}">
        <p14:creationId xmlns="" xmlns:p14="http://schemas.microsoft.com/office/powerpoint/2010/main" val="2044497485"/>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theme/_rels/theme13.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Balancing Act">
  <a:themeElements>
    <a:clrScheme name="Balancing Act">
      <a:dk1>
        <a:sysClr val="windowText" lastClr="000000"/>
      </a:dk1>
      <a:lt1>
        <a:sysClr val="window" lastClr="FFFFFF"/>
      </a:lt1>
      <a:dk2>
        <a:srgbClr val="8A4C5D"/>
      </a:dk2>
      <a:lt2>
        <a:srgbClr val="9E838E"/>
      </a:lt2>
      <a:accent1>
        <a:srgbClr val="C6ADB0"/>
      </a:accent1>
      <a:accent2>
        <a:srgbClr val="E3C0BF"/>
      </a:accent2>
      <a:accent3>
        <a:srgbClr val="D4937F"/>
      </a:accent3>
      <a:accent4>
        <a:srgbClr val="CCB87E"/>
      </a:accent4>
      <a:accent5>
        <a:srgbClr val="6667AB"/>
      </a:accent5>
      <a:accent6>
        <a:srgbClr val="86A094"/>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Pantone template_Win32_v5.potx" id="{0B6ADF6A-1AB9-4B5E-8A87-5E88E283A9E8}" vid="{98AF5320-421A-4856-A75D-6587C36D5470}"/>
    </a:ext>
  </a:extLst>
</a:theme>
</file>

<file path=ppt/theme/theme10.xml><?xml version="1.0" encoding="utf-8"?>
<a:theme xmlns:a="http://schemas.openxmlformats.org/drawingml/2006/main" name="2_Wellspring">
  <a:themeElements>
    <a:clrScheme name="Wellspring">
      <a:dk1>
        <a:sysClr val="windowText" lastClr="000000"/>
      </a:dk1>
      <a:lt1>
        <a:sysClr val="window" lastClr="FFFFFF"/>
      </a:lt1>
      <a:dk2>
        <a:srgbClr val="A1CAC9"/>
      </a:dk2>
      <a:lt2>
        <a:srgbClr val="48996B"/>
      </a:lt2>
      <a:accent1>
        <a:srgbClr val="759F51"/>
      </a:accent1>
      <a:accent2>
        <a:srgbClr val="436A2F"/>
      </a:accent2>
      <a:accent3>
        <a:srgbClr val="CFBF54"/>
      </a:accent3>
      <a:accent4>
        <a:srgbClr val="B3832F"/>
      </a:accent4>
      <a:accent5>
        <a:srgbClr val="8C5896"/>
      </a:accent5>
      <a:accent6>
        <a:srgbClr val="6667AB"/>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_61605075_TF78479028_Win32" id="{468DEE6C-74B7-4C4F-AFDF-900F4959E344}" vid="{B0135648-3A67-4268-9BA1-044BA5FC9795}"/>
    </a:ext>
  </a:extLst>
</a:theme>
</file>

<file path=ppt/theme/theme11.xml><?xml version="1.0" encoding="utf-8"?>
<a:theme xmlns:a="http://schemas.openxmlformats.org/drawingml/2006/main" name="2_Star of the show">
  <a:themeElements>
    <a:clrScheme name="Star of the show">
      <a:dk1>
        <a:sysClr val="windowText" lastClr="000000"/>
      </a:dk1>
      <a:lt1>
        <a:sysClr val="window" lastClr="FFFFFF"/>
      </a:lt1>
      <a:dk2>
        <a:srgbClr val="29282D"/>
      </a:dk2>
      <a:lt2>
        <a:srgbClr val="625C60"/>
      </a:lt2>
      <a:accent1>
        <a:srgbClr val="7C6560"/>
      </a:accent1>
      <a:accent2>
        <a:srgbClr val="AEA392"/>
      </a:accent2>
      <a:accent3>
        <a:srgbClr val="DBD4D0"/>
      </a:accent3>
      <a:accent4>
        <a:srgbClr val="8E7961"/>
      </a:accent4>
      <a:accent5>
        <a:srgbClr val="F0EDE8"/>
      </a:accent5>
      <a:accent6>
        <a:srgbClr val="6667AB"/>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_61605075_TF78479028_Win32" id="{468DEE6C-74B7-4C4F-AFDF-900F4959E344}" vid="{1980BB4A-C572-4B5E-9030-AE366E4DC02E}"/>
    </a:ext>
  </a:extLst>
</a:theme>
</file>

<file path=ppt/theme/theme12.xml><?xml version="1.0" encoding="utf-8"?>
<a:theme xmlns:a="http://schemas.openxmlformats.org/drawingml/2006/main" name="2_Amusements">
  <a:themeElements>
    <a:clrScheme name="Amusements">
      <a:dk1>
        <a:sysClr val="windowText" lastClr="000000"/>
      </a:dk1>
      <a:lt1>
        <a:sysClr val="window" lastClr="FFFFFF"/>
      </a:lt1>
      <a:dk2>
        <a:srgbClr val="D77E6F"/>
      </a:dk2>
      <a:lt2>
        <a:srgbClr val="6667AB"/>
      </a:lt2>
      <a:accent1>
        <a:srgbClr val="B38F6A"/>
      </a:accent1>
      <a:accent2>
        <a:srgbClr val="D75078"/>
      </a:accent2>
      <a:accent3>
        <a:srgbClr val="E288B6"/>
      </a:accent3>
      <a:accent4>
        <a:srgbClr val="E9445D"/>
      </a:accent4>
      <a:accent5>
        <a:srgbClr val="EEC272"/>
      </a:accent5>
      <a:accent6>
        <a:srgbClr val="85A0A9"/>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_61605075_TF78479028_Win32" id="{468DEE6C-74B7-4C4F-AFDF-900F4959E344}" vid="{633C6420-6C6E-4D6F-8915-1E4716AC76EE}"/>
    </a:ext>
  </a:extLst>
</a:theme>
</file>

<file path=ppt/theme/theme13.xml><?xml version="1.0" encoding="utf-8"?>
<a:theme xmlns:a="http://schemas.openxmlformats.org/drawingml/2006/main" name="Solstice">
  <a:themeElements>
    <a:clrScheme name="Solstice">
      <a:dk1>
        <a:sysClr val="windowText" lastClr="000000"/>
      </a:dk1>
      <a:lt1>
        <a:sysClr val="window" lastClr="FFFFFF"/>
      </a:lt1>
      <a:dk2>
        <a:srgbClr val="4F271C"/>
      </a:dk2>
      <a:lt2>
        <a:srgbClr val="E7DEC9"/>
      </a:lt2>
      <a:accent1>
        <a:srgbClr val="3891A7"/>
      </a:accent1>
      <a:accent2>
        <a:srgbClr val="FEB80A"/>
      </a:accent2>
      <a:accent3>
        <a:srgbClr val="C32D2E"/>
      </a:accent3>
      <a:accent4>
        <a:srgbClr val="84AA33"/>
      </a:accent4>
      <a:accent5>
        <a:srgbClr val="964305"/>
      </a:accent5>
      <a:accent6>
        <a:srgbClr val="475A8D"/>
      </a:accent6>
      <a:hlink>
        <a:srgbClr val="8DC765"/>
      </a:hlink>
      <a:folHlink>
        <a:srgbClr val="AA8A14"/>
      </a:folHlink>
    </a:clrScheme>
    <a:fontScheme name="Solstice">
      <a:maj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Gill Sans MT"/>
        <a:ea typeface=""/>
        <a:cs typeface=""/>
        <a:font script="Grek" typeface="Corbel"/>
        <a:font script="Cyrl" typeface="Corbel"/>
        <a:font script="Jpan" typeface="HGｺﾞｼｯｸE"/>
        <a:font script="Hang" typeface="HY엽서L"/>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Solstice">
      <a:fillStyleLst>
        <a:solidFill>
          <a:schemeClr val="phClr"/>
        </a:solidFill>
        <a:gradFill rotWithShape="1">
          <a:gsLst>
            <a:gs pos="0">
              <a:schemeClr val="phClr">
                <a:tint val="35000"/>
                <a:satMod val="253000"/>
              </a:schemeClr>
            </a:gs>
            <a:gs pos="50000">
              <a:schemeClr val="phClr">
                <a:tint val="42000"/>
                <a:satMod val="255000"/>
              </a:schemeClr>
            </a:gs>
            <a:gs pos="97000">
              <a:schemeClr val="phClr">
                <a:tint val="53000"/>
                <a:satMod val="260000"/>
              </a:schemeClr>
            </a:gs>
            <a:gs pos="100000">
              <a:schemeClr val="phClr">
                <a:tint val="56000"/>
                <a:satMod val="275000"/>
              </a:schemeClr>
            </a:gs>
          </a:gsLst>
          <a:path path="circle">
            <a:fillToRect l="50000" t="50000" r="50000" b="50000"/>
          </a:path>
        </a:gradFill>
        <a:gradFill rotWithShape="1">
          <a:gsLst>
            <a:gs pos="0">
              <a:schemeClr val="phClr">
                <a:tint val="92000"/>
                <a:satMod val="170000"/>
              </a:schemeClr>
            </a:gs>
            <a:gs pos="15000">
              <a:schemeClr val="phClr">
                <a:tint val="92000"/>
                <a:shade val="99000"/>
                <a:satMod val="170000"/>
              </a:schemeClr>
            </a:gs>
            <a:gs pos="62000">
              <a:schemeClr val="phClr">
                <a:tint val="96000"/>
                <a:shade val="80000"/>
                <a:satMod val="170000"/>
              </a:schemeClr>
            </a:gs>
            <a:gs pos="97000">
              <a:schemeClr val="phClr">
                <a:tint val="98000"/>
                <a:shade val="63000"/>
                <a:satMod val="170000"/>
              </a:schemeClr>
            </a:gs>
            <a:gs pos="100000">
              <a:schemeClr val="phClr">
                <a:shade val="62000"/>
                <a:satMod val="170000"/>
              </a:schemeClr>
            </a:gs>
          </a:gsLst>
          <a:path path="circle">
            <a:fillToRect l="50000" t="50000" r="50000" b="50000"/>
          </a:path>
        </a:gradFill>
      </a:fillStyleLst>
      <a:lnStyleLst>
        <a:ln w="9525" cap="flat" cmpd="sng" algn="ctr">
          <a:solidFill>
            <a:schemeClr val="phClr"/>
          </a:solidFill>
          <a:prstDash val="solid"/>
        </a:ln>
        <a:ln w="25400" cap="flat" cmpd="sng" algn="ctr">
          <a:solidFill>
            <a:schemeClr val="phClr"/>
          </a:solidFill>
          <a:prstDash val="solid"/>
        </a:ln>
        <a:ln w="25400" cap="flat" cmpd="sng" algn="ctr">
          <a:solidFill>
            <a:schemeClr val="phClr"/>
          </a:solidFill>
          <a:prstDash val="solid"/>
        </a:ln>
      </a:lnStyleLst>
      <a:effectStyleLst>
        <a:effectStyle>
          <a:effectLst>
            <a:outerShdw blurRad="63500" dist="25400" dir="5400000" rotWithShape="0">
              <a:srgbClr val="000000">
                <a:alpha val="43137"/>
              </a:srgbClr>
            </a:outerShdw>
          </a:effectLst>
        </a:effectStyle>
        <a:effectStyle>
          <a:effectLst>
            <a:outerShdw blurRad="63500" dist="25400" dir="5400000" rotWithShape="0">
              <a:srgbClr val="000000">
                <a:alpha val="43137"/>
              </a:srgbClr>
            </a:outerShdw>
          </a:effectLst>
          <a:scene3d>
            <a:camera prst="orthographicFront" fov="0">
              <a:rot lat="0" lon="0" rev="0"/>
            </a:camera>
            <a:lightRig rig="brightRoom" dir="tl">
              <a:rot lat="0" lon="0" rev="8700000"/>
            </a:lightRig>
          </a:scene3d>
          <a:sp3d contourW="12700">
            <a:bevelT w="0" h="0"/>
            <a:contourClr>
              <a:schemeClr val="phClr">
                <a:shade val="80000"/>
              </a:schemeClr>
            </a:contourClr>
          </a:sp3d>
        </a:effectStyle>
        <a:effectStyle>
          <a:effectLst>
            <a:outerShdw blurRad="63500" dist="25400" dir="5400000" rotWithShape="0">
              <a:srgbClr val="000000">
                <a:alpha val="43137"/>
              </a:srgbClr>
            </a:outerShdw>
          </a:effectLst>
          <a:scene3d>
            <a:camera prst="orthographicFront" fov="0">
              <a:rot lat="0" lon="0" rev="0"/>
            </a:camera>
            <a:lightRig rig="brightRoom" dir="tl">
              <a:rot lat="0" lon="0" rev="5400000"/>
            </a:lightRig>
          </a:scene3d>
          <a:sp3d contourW="12700">
            <a:bevelT w="25400" h="50800" prst="angle"/>
            <a:contourClr>
              <a:schemeClr val="phClr"/>
            </a:contourClr>
          </a:sp3d>
        </a:effectStyle>
      </a:effectStyleLst>
      <a:bgFillStyleLst>
        <a:solidFill>
          <a:schemeClr val="phClr"/>
        </a:solidFill>
        <a:gradFill rotWithShape="1">
          <a:gsLst>
            <a:gs pos="0">
              <a:schemeClr val="phClr">
                <a:tint val="60000"/>
                <a:satMod val="355000"/>
              </a:schemeClr>
            </a:gs>
            <a:gs pos="40000">
              <a:schemeClr val="phClr">
                <a:tint val="85000"/>
                <a:satMod val="320000"/>
              </a:schemeClr>
            </a:gs>
            <a:gs pos="100000">
              <a:schemeClr val="phClr">
                <a:shade val="55000"/>
                <a:satMod val="300000"/>
              </a:schemeClr>
            </a:gs>
          </a:gsLst>
          <a:path path="circle">
            <a:fillToRect l="-24500" t="-20000" r="124500" b="120000"/>
          </a:path>
        </a:gradFill>
        <a:blipFill>
          <a:blip xmlns:r="http://schemas.openxmlformats.org/officeDocument/2006/relationships" r:embed="rId1">
            <a:duotone>
              <a:schemeClr val="phClr">
                <a:shade val="9000"/>
                <a:satMod val="300000"/>
              </a:schemeClr>
              <a:schemeClr val="phClr">
                <a:tint val="90000"/>
                <a:satMod val="225000"/>
              </a:schemeClr>
            </a:duotone>
          </a:blip>
          <a:tile tx="0" ty="0" sx="90000" sy="90000" flip="xy" algn="tl"/>
        </a:blipFill>
      </a:bgFillStyleLst>
    </a:fmtScheme>
  </a:themeElements>
  <a:objectDefaults/>
  <a:extraClrSchemeLst/>
</a:theme>
</file>

<file path=ppt/theme/theme1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Wellspring">
  <a:themeElements>
    <a:clrScheme name="Wellspring">
      <a:dk1>
        <a:sysClr val="windowText" lastClr="000000"/>
      </a:dk1>
      <a:lt1>
        <a:sysClr val="window" lastClr="FFFFFF"/>
      </a:lt1>
      <a:dk2>
        <a:srgbClr val="A1CAC9"/>
      </a:dk2>
      <a:lt2>
        <a:srgbClr val="48996B"/>
      </a:lt2>
      <a:accent1>
        <a:srgbClr val="759F51"/>
      </a:accent1>
      <a:accent2>
        <a:srgbClr val="436A2F"/>
      </a:accent2>
      <a:accent3>
        <a:srgbClr val="CFBF54"/>
      </a:accent3>
      <a:accent4>
        <a:srgbClr val="B3832F"/>
      </a:accent4>
      <a:accent5>
        <a:srgbClr val="8C5896"/>
      </a:accent5>
      <a:accent6>
        <a:srgbClr val="6667AB"/>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Pantone template_Win32_v5.potx" id="{0B6ADF6A-1AB9-4B5E-8A87-5E88E283A9E8}" vid="{6E2187FA-78B5-42F2-9074-40D4C2C1399B}"/>
    </a:ext>
  </a:extLst>
</a:theme>
</file>

<file path=ppt/theme/theme3.xml><?xml version="1.0" encoding="utf-8"?>
<a:theme xmlns:a="http://schemas.openxmlformats.org/drawingml/2006/main" name="Star of the show">
  <a:themeElements>
    <a:clrScheme name="Star of the show">
      <a:dk1>
        <a:sysClr val="windowText" lastClr="000000"/>
      </a:dk1>
      <a:lt1>
        <a:sysClr val="window" lastClr="FFFFFF"/>
      </a:lt1>
      <a:dk2>
        <a:srgbClr val="29282D"/>
      </a:dk2>
      <a:lt2>
        <a:srgbClr val="625C60"/>
      </a:lt2>
      <a:accent1>
        <a:srgbClr val="7C6560"/>
      </a:accent1>
      <a:accent2>
        <a:srgbClr val="AEA392"/>
      </a:accent2>
      <a:accent3>
        <a:srgbClr val="DBD4D0"/>
      </a:accent3>
      <a:accent4>
        <a:srgbClr val="8E7961"/>
      </a:accent4>
      <a:accent5>
        <a:srgbClr val="F0EDE8"/>
      </a:accent5>
      <a:accent6>
        <a:srgbClr val="6667AB"/>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Pantone template_Win32_v5.potx" id="{0B6ADF6A-1AB9-4B5E-8A87-5E88E283A9E8}" vid="{CED26E1E-587B-4123-A4F9-DB49A037FBB9}"/>
    </a:ext>
  </a:extLst>
</a:theme>
</file>

<file path=ppt/theme/theme4.xml><?xml version="1.0" encoding="utf-8"?>
<a:theme xmlns:a="http://schemas.openxmlformats.org/drawingml/2006/main" name="Amusements">
  <a:themeElements>
    <a:clrScheme name="Amusements">
      <a:dk1>
        <a:sysClr val="windowText" lastClr="000000"/>
      </a:dk1>
      <a:lt1>
        <a:sysClr val="window" lastClr="FFFFFF"/>
      </a:lt1>
      <a:dk2>
        <a:srgbClr val="D77E6F"/>
      </a:dk2>
      <a:lt2>
        <a:srgbClr val="6667AB"/>
      </a:lt2>
      <a:accent1>
        <a:srgbClr val="B38F6A"/>
      </a:accent1>
      <a:accent2>
        <a:srgbClr val="D75078"/>
      </a:accent2>
      <a:accent3>
        <a:srgbClr val="E288B6"/>
      </a:accent3>
      <a:accent4>
        <a:srgbClr val="E9445D"/>
      </a:accent4>
      <a:accent5>
        <a:srgbClr val="EEC272"/>
      </a:accent5>
      <a:accent6>
        <a:srgbClr val="85A0A9"/>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Pantone template_Win32_v5.potx" id="{0B6ADF6A-1AB9-4B5E-8A87-5E88E283A9E8}" vid="{573AD6BE-256C-44EB-886C-5713CB0A8D47}"/>
    </a:ext>
  </a:extLst>
</a:theme>
</file>

<file path=ppt/theme/theme5.xml><?xml version="1.0" encoding="utf-8"?>
<a:theme xmlns:a="http://schemas.openxmlformats.org/drawingml/2006/main" name="1_Balancing Act">
  <a:themeElements>
    <a:clrScheme name="Balancing Act">
      <a:dk1>
        <a:sysClr val="windowText" lastClr="000000"/>
      </a:dk1>
      <a:lt1>
        <a:sysClr val="window" lastClr="FFFFFF"/>
      </a:lt1>
      <a:dk2>
        <a:srgbClr val="8A4C5D"/>
      </a:dk2>
      <a:lt2>
        <a:srgbClr val="9E838E"/>
      </a:lt2>
      <a:accent1>
        <a:srgbClr val="C6ADB0"/>
      </a:accent1>
      <a:accent2>
        <a:srgbClr val="E3C0BF"/>
      </a:accent2>
      <a:accent3>
        <a:srgbClr val="D4937F"/>
      </a:accent3>
      <a:accent4>
        <a:srgbClr val="CCB87E"/>
      </a:accent4>
      <a:accent5>
        <a:srgbClr val="6667AB"/>
      </a:accent5>
      <a:accent6>
        <a:srgbClr val="86A094"/>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_61605075_TF78479028_Win32" id="{468DEE6C-74B7-4C4F-AFDF-900F4959E344}" vid="{D0CD087D-3784-4051-993A-DCD320E11131}"/>
    </a:ext>
  </a:extLst>
</a:theme>
</file>

<file path=ppt/theme/theme6.xml><?xml version="1.0" encoding="utf-8"?>
<a:theme xmlns:a="http://schemas.openxmlformats.org/drawingml/2006/main" name="1_Wellspring">
  <a:themeElements>
    <a:clrScheme name="Wellspring">
      <a:dk1>
        <a:sysClr val="windowText" lastClr="000000"/>
      </a:dk1>
      <a:lt1>
        <a:sysClr val="window" lastClr="FFFFFF"/>
      </a:lt1>
      <a:dk2>
        <a:srgbClr val="A1CAC9"/>
      </a:dk2>
      <a:lt2>
        <a:srgbClr val="48996B"/>
      </a:lt2>
      <a:accent1>
        <a:srgbClr val="759F51"/>
      </a:accent1>
      <a:accent2>
        <a:srgbClr val="436A2F"/>
      </a:accent2>
      <a:accent3>
        <a:srgbClr val="CFBF54"/>
      </a:accent3>
      <a:accent4>
        <a:srgbClr val="B3832F"/>
      </a:accent4>
      <a:accent5>
        <a:srgbClr val="8C5896"/>
      </a:accent5>
      <a:accent6>
        <a:srgbClr val="6667AB"/>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_61605075_TF78479028_Win32" id="{468DEE6C-74B7-4C4F-AFDF-900F4959E344}" vid="{B0135648-3A67-4268-9BA1-044BA5FC9795}"/>
    </a:ext>
  </a:extLst>
</a:theme>
</file>

<file path=ppt/theme/theme7.xml><?xml version="1.0" encoding="utf-8"?>
<a:theme xmlns:a="http://schemas.openxmlformats.org/drawingml/2006/main" name="1_Star of the show">
  <a:themeElements>
    <a:clrScheme name="Star of the show">
      <a:dk1>
        <a:sysClr val="windowText" lastClr="000000"/>
      </a:dk1>
      <a:lt1>
        <a:sysClr val="window" lastClr="FFFFFF"/>
      </a:lt1>
      <a:dk2>
        <a:srgbClr val="29282D"/>
      </a:dk2>
      <a:lt2>
        <a:srgbClr val="625C60"/>
      </a:lt2>
      <a:accent1>
        <a:srgbClr val="7C6560"/>
      </a:accent1>
      <a:accent2>
        <a:srgbClr val="AEA392"/>
      </a:accent2>
      <a:accent3>
        <a:srgbClr val="DBD4D0"/>
      </a:accent3>
      <a:accent4>
        <a:srgbClr val="8E7961"/>
      </a:accent4>
      <a:accent5>
        <a:srgbClr val="F0EDE8"/>
      </a:accent5>
      <a:accent6>
        <a:srgbClr val="6667AB"/>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_61605075_TF78479028_Win32" id="{468DEE6C-74B7-4C4F-AFDF-900F4959E344}" vid="{1980BB4A-C572-4B5E-9030-AE366E4DC02E}"/>
    </a:ext>
  </a:extLst>
</a:theme>
</file>

<file path=ppt/theme/theme8.xml><?xml version="1.0" encoding="utf-8"?>
<a:theme xmlns:a="http://schemas.openxmlformats.org/drawingml/2006/main" name="1_Amusements">
  <a:themeElements>
    <a:clrScheme name="Amusements">
      <a:dk1>
        <a:sysClr val="windowText" lastClr="000000"/>
      </a:dk1>
      <a:lt1>
        <a:sysClr val="window" lastClr="FFFFFF"/>
      </a:lt1>
      <a:dk2>
        <a:srgbClr val="D77E6F"/>
      </a:dk2>
      <a:lt2>
        <a:srgbClr val="6667AB"/>
      </a:lt2>
      <a:accent1>
        <a:srgbClr val="B38F6A"/>
      </a:accent1>
      <a:accent2>
        <a:srgbClr val="D75078"/>
      </a:accent2>
      <a:accent3>
        <a:srgbClr val="E288B6"/>
      </a:accent3>
      <a:accent4>
        <a:srgbClr val="E9445D"/>
      </a:accent4>
      <a:accent5>
        <a:srgbClr val="EEC272"/>
      </a:accent5>
      <a:accent6>
        <a:srgbClr val="85A0A9"/>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_61605075_TF78479028_Win32" id="{468DEE6C-74B7-4C4F-AFDF-900F4959E344}" vid="{633C6420-6C6E-4D6F-8915-1E4716AC76EE}"/>
    </a:ext>
  </a:extLst>
</a:theme>
</file>

<file path=ppt/theme/theme9.xml><?xml version="1.0" encoding="utf-8"?>
<a:theme xmlns:a="http://schemas.openxmlformats.org/drawingml/2006/main" name="2_Balancing Act">
  <a:themeElements>
    <a:clrScheme name="Balancing Act">
      <a:dk1>
        <a:sysClr val="windowText" lastClr="000000"/>
      </a:dk1>
      <a:lt1>
        <a:sysClr val="window" lastClr="FFFFFF"/>
      </a:lt1>
      <a:dk2>
        <a:srgbClr val="8A4C5D"/>
      </a:dk2>
      <a:lt2>
        <a:srgbClr val="9E838E"/>
      </a:lt2>
      <a:accent1>
        <a:srgbClr val="C6ADB0"/>
      </a:accent1>
      <a:accent2>
        <a:srgbClr val="E3C0BF"/>
      </a:accent2>
      <a:accent3>
        <a:srgbClr val="D4937F"/>
      </a:accent3>
      <a:accent4>
        <a:srgbClr val="CCB87E"/>
      </a:accent4>
      <a:accent5>
        <a:srgbClr val="6667AB"/>
      </a:accent5>
      <a:accent6>
        <a:srgbClr val="86A094"/>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_61605075_TF78479028_Win32" id="{468DEE6C-74B7-4C4F-AFDF-900F4959E344}" vid="{D0CD087D-3784-4051-993A-DCD320E11131}"/>
    </a:ext>
  </a:extLst>
</a:theme>
</file>

<file path=docProps/app.xml><?xml version="1.0" encoding="utf-8"?>
<Properties xmlns="http://schemas.openxmlformats.org/officeDocument/2006/extended-properties" xmlns:vt="http://schemas.openxmlformats.org/officeDocument/2006/docPropsVTypes">
  <Template>tf78479028_win32</Template>
  <TotalTime>473</TotalTime>
  <Words>377</Words>
  <Application>Microsoft Office PowerPoint</Application>
  <PresentationFormat>Custom</PresentationFormat>
  <Paragraphs>56</Paragraphs>
  <Slides>14</Slides>
  <Notes>1</Notes>
  <HiddenSlides>0</HiddenSlides>
  <MMClips>0</MMClips>
  <ScaleCrop>false</ScaleCrop>
  <HeadingPairs>
    <vt:vector size="4" baseType="variant">
      <vt:variant>
        <vt:lpstr>Theme</vt:lpstr>
      </vt:variant>
      <vt:variant>
        <vt:i4>13</vt:i4>
      </vt:variant>
      <vt:variant>
        <vt:lpstr>Slide Titles</vt:lpstr>
      </vt:variant>
      <vt:variant>
        <vt:i4>14</vt:i4>
      </vt:variant>
    </vt:vector>
  </HeadingPairs>
  <TitlesOfParts>
    <vt:vector size="27" baseType="lpstr">
      <vt:lpstr>Balancing Act</vt:lpstr>
      <vt:lpstr>Wellspring</vt:lpstr>
      <vt:lpstr>Star of the show</vt:lpstr>
      <vt:lpstr>Amusements</vt:lpstr>
      <vt:lpstr>1_Balancing Act</vt:lpstr>
      <vt:lpstr>1_Wellspring</vt:lpstr>
      <vt:lpstr>1_Star of the show</vt:lpstr>
      <vt:lpstr>1_Amusements</vt:lpstr>
      <vt:lpstr>2_Balancing Act</vt:lpstr>
      <vt:lpstr>2_Wellspring</vt:lpstr>
      <vt:lpstr>2_Star of the show</vt:lpstr>
      <vt:lpstr>2_Amusements</vt:lpstr>
      <vt:lpstr>Solstice</vt:lpstr>
      <vt:lpstr>Pixelmate – Project Management App</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THANK YOU</vt:lpstr>
    </vt:vector>
  </TitlesOfParts>
  <Company>NJIT</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Huma Parveen</dc:creator>
  <cp:lastModifiedBy>omjay</cp:lastModifiedBy>
  <cp:revision>94</cp:revision>
  <dcterms:created xsi:type="dcterms:W3CDTF">2018-06-21T09:21:53Z</dcterms:created>
  <dcterms:modified xsi:type="dcterms:W3CDTF">2022-12-13T04:30:29Z</dcterms:modified>
</cp:coreProperties>
</file>

<file path=docProps/thumbnail.jpeg>
</file>